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71" r:id="rId6"/>
    <p:sldId id="260" r:id="rId7"/>
    <p:sldId id="269" r:id="rId8"/>
    <p:sldId id="261" r:id="rId9"/>
    <p:sldId id="262" r:id="rId10"/>
    <p:sldId id="266" r:id="rId11"/>
    <p:sldId id="267" r:id="rId12"/>
    <p:sldId id="273" r:id="rId13"/>
    <p:sldId id="274" r:id="rId14"/>
    <p:sldId id="270" r:id="rId15"/>
    <p:sldId id="268"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67A5BDD-F365-4DA3-B06B-2D1587F3D682}" v="1" dt="2026-09-04T10:05:57.549"/>
    <p1510:client id="{8BAB8515-0F93-4F05-B04C-9724E798FAA8}" v="5" dt="2026-09-03T11:33:52.2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34" autoAdjust="0"/>
    <p:restoredTop sz="94660"/>
  </p:normalViewPr>
  <p:slideViewPr>
    <p:cSldViewPr snapToGrid="0">
      <p:cViewPr varScale="1">
        <p:scale>
          <a:sx n="82" d="100"/>
          <a:sy n="82" d="100"/>
        </p:scale>
        <p:origin x="730"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 Thomas" userId="9e38c88a-bbb6-4e4f-b1ad-43d96ac18dea" providerId="ADAL" clId="{947ABAB8-907C-47EF-B05E-57054D763C53}"/>
    <pc:docChg chg="undo custSel addSld delSld modSld">
      <pc:chgData name="T Thomas" userId="9e38c88a-bbb6-4e4f-b1ad-43d96ac18dea" providerId="ADAL" clId="{947ABAB8-907C-47EF-B05E-57054D763C53}" dt="2026-09-04T10:12:28.592" v="4015" actId="20577"/>
      <pc:docMkLst>
        <pc:docMk/>
      </pc:docMkLst>
      <pc:sldChg chg="modSp mod">
        <pc:chgData name="T Thomas" userId="9e38c88a-bbb6-4e4f-b1ad-43d96ac18dea" providerId="ADAL" clId="{947ABAB8-907C-47EF-B05E-57054D763C53}" dt="2026-09-03T10:08:04.186" v="36" actId="20577"/>
        <pc:sldMkLst>
          <pc:docMk/>
          <pc:sldMk cId="64565294" sldId="256"/>
        </pc:sldMkLst>
        <pc:spChg chg="mod">
          <ac:chgData name="T Thomas" userId="9e38c88a-bbb6-4e4f-b1ad-43d96ac18dea" providerId="ADAL" clId="{947ABAB8-907C-47EF-B05E-57054D763C53}" dt="2026-09-03T10:08:04.186" v="36" actId="20577"/>
          <ac:spMkLst>
            <pc:docMk/>
            <pc:sldMk cId="64565294" sldId="256"/>
            <ac:spMk id="3" creationId="{57952B08-494D-AB29-984B-63829FA1D77C}"/>
          </ac:spMkLst>
        </pc:spChg>
      </pc:sldChg>
      <pc:sldChg chg="modSp mod">
        <pc:chgData name="T Thomas" userId="9e38c88a-bbb6-4e4f-b1ad-43d96ac18dea" providerId="ADAL" clId="{947ABAB8-907C-47EF-B05E-57054D763C53}" dt="2026-09-03T10:16:37.527" v="160" actId="207"/>
        <pc:sldMkLst>
          <pc:docMk/>
          <pc:sldMk cId="3025309327" sldId="257"/>
        </pc:sldMkLst>
        <pc:spChg chg="mod">
          <ac:chgData name="T Thomas" userId="9e38c88a-bbb6-4e4f-b1ad-43d96ac18dea" providerId="ADAL" clId="{947ABAB8-907C-47EF-B05E-57054D763C53}" dt="2026-09-03T10:16:37.527" v="160" actId="207"/>
          <ac:spMkLst>
            <pc:docMk/>
            <pc:sldMk cId="3025309327" sldId="257"/>
            <ac:spMk id="3" creationId="{466BC362-4331-83FE-22D4-6867ABEEB19F}"/>
          </ac:spMkLst>
        </pc:spChg>
      </pc:sldChg>
      <pc:sldChg chg="modSp mod">
        <pc:chgData name="T Thomas" userId="9e38c88a-bbb6-4e4f-b1ad-43d96ac18dea" providerId="ADAL" clId="{947ABAB8-907C-47EF-B05E-57054D763C53}" dt="2026-09-03T10:17:15.635" v="227" actId="20577"/>
        <pc:sldMkLst>
          <pc:docMk/>
          <pc:sldMk cId="3446952881" sldId="258"/>
        </pc:sldMkLst>
        <pc:spChg chg="mod">
          <ac:chgData name="T Thomas" userId="9e38c88a-bbb6-4e4f-b1ad-43d96ac18dea" providerId="ADAL" clId="{947ABAB8-907C-47EF-B05E-57054D763C53}" dt="2026-09-03T10:17:15.635" v="227" actId="20577"/>
          <ac:spMkLst>
            <pc:docMk/>
            <pc:sldMk cId="3446952881" sldId="258"/>
            <ac:spMk id="2" creationId="{F1FC0CB6-A3A5-B1E8-211A-17C80DB9D610}"/>
          </ac:spMkLst>
        </pc:spChg>
        <pc:spChg chg="mod">
          <ac:chgData name="T Thomas" userId="9e38c88a-bbb6-4e4f-b1ad-43d96ac18dea" providerId="ADAL" clId="{947ABAB8-907C-47EF-B05E-57054D763C53}" dt="2026-09-03T10:17:10.596" v="223" actId="20577"/>
          <ac:spMkLst>
            <pc:docMk/>
            <pc:sldMk cId="3446952881" sldId="258"/>
            <ac:spMk id="3" creationId="{2CF72B6E-80E8-EE00-B7F8-3CC9D1B8018D}"/>
          </ac:spMkLst>
        </pc:spChg>
      </pc:sldChg>
      <pc:sldChg chg="modSp mod">
        <pc:chgData name="T Thomas" userId="9e38c88a-bbb6-4e4f-b1ad-43d96ac18dea" providerId="ADAL" clId="{947ABAB8-907C-47EF-B05E-57054D763C53}" dt="2026-09-03T10:25:00.120" v="493" actId="20577"/>
        <pc:sldMkLst>
          <pc:docMk/>
          <pc:sldMk cId="22271551" sldId="259"/>
        </pc:sldMkLst>
        <pc:spChg chg="mod">
          <ac:chgData name="T Thomas" userId="9e38c88a-bbb6-4e4f-b1ad-43d96ac18dea" providerId="ADAL" clId="{947ABAB8-907C-47EF-B05E-57054D763C53}" dt="2026-09-03T10:25:00.120" v="493" actId="20577"/>
          <ac:spMkLst>
            <pc:docMk/>
            <pc:sldMk cId="22271551" sldId="259"/>
            <ac:spMk id="3" creationId="{231CB592-C529-0CA2-C8A3-1D184FB5D31B}"/>
          </ac:spMkLst>
        </pc:spChg>
      </pc:sldChg>
      <pc:sldChg chg="modSp mod">
        <pc:chgData name="T Thomas" userId="9e38c88a-bbb6-4e4f-b1ad-43d96ac18dea" providerId="ADAL" clId="{947ABAB8-907C-47EF-B05E-57054D763C53}" dt="2026-09-04T10:03:16.347" v="3601" actId="20577"/>
        <pc:sldMkLst>
          <pc:docMk/>
          <pc:sldMk cId="2297313478" sldId="261"/>
        </pc:sldMkLst>
        <pc:spChg chg="mod">
          <ac:chgData name="T Thomas" userId="9e38c88a-bbb6-4e4f-b1ad-43d96ac18dea" providerId="ADAL" clId="{947ABAB8-907C-47EF-B05E-57054D763C53}" dt="2026-09-03T10:57:28.869" v="629" actId="20577"/>
          <ac:spMkLst>
            <pc:docMk/>
            <pc:sldMk cId="2297313478" sldId="261"/>
            <ac:spMk id="2" creationId="{E0A3E325-06ED-3AB7-7A3A-0DD573A40B40}"/>
          </ac:spMkLst>
        </pc:spChg>
        <pc:spChg chg="mod">
          <ac:chgData name="T Thomas" userId="9e38c88a-bbb6-4e4f-b1ad-43d96ac18dea" providerId="ADAL" clId="{947ABAB8-907C-47EF-B05E-57054D763C53}" dt="2026-09-04T10:03:16.347" v="3601" actId="20577"/>
          <ac:spMkLst>
            <pc:docMk/>
            <pc:sldMk cId="2297313478" sldId="261"/>
            <ac:spMk id="3" creationId="{C10FC27C-18EA-5A9B-6355-84E6E7D5483D}"/>
          </ac:spMkLst>
        </pc:spChg>
      </pc:sldChg>
      <pc:sldChg chg="modSp mod">
        <pc:chgData name="T Thomas" userId="9e38c88a-bbb6-4e4f-b1ad-43d96ac18dea" providerId="ADAL" clId="{947ABAB8-907C-47EF-B05E-57054D763C53}" dt="2026-09-04T10:11:11.163" v="3803" actId="20577"/>
        <pc:sldMkLst>
          <pc:docMk/>
          <pc:sldMk cId="738358776" sldId="262"/>
        </pc:sldMkLst>
        <pc:spChg chg="mod">
          <ac:chgData name="T Thomas" userId="9e38c88a-bbb6-4e4f-b1ad-43d96ac18dea" providerId="ADAL" clId="{947ABAB8-907C-47EF-B05E-57054D763C53}" dt="2026-09-04T10:11:11.163" v="3803" actId="20577"/>
          <ac:spMkLst>
            <pc:docMk/>
            <pc:sldMk cId="738358776" sldId="262"/>
            <ac:spMk id="3" creationId="{EB53A735-EAE0-DA77-4B09-29BE78933684}"/>
          </ac:spMkLst>
        </pc:spChg>
      </pc:sldChg>
      <pc:sldChg chg="addSp modSp mod">
        <pc:chgData name="T Thomas" userId="9e38c88a-bbb6-4e4f-b1ad-43d96ac18dea" providerId="ADAL" clId="{947ABAB8-907C-47EF-B05E-57054D763C53}" dt="2026-09-04T10:06:26.903" v="3618" actId="1076"/>
        <pc:sldMkLst>
          <pc:docMk/>
          <pc:sldMk cId="471352175" sldId="266"/>
        </pc:sldMkLst>
        <pc:spChg chg="mod">
          <ac:chgData name="T Thomas" userId="9e38c88a-bbb6-4e4f-b1ad-43d96ac18dea" providerId="ADAL" clId="{947ABAB8-907C-47EF-B05E-57054D763C53}" dt="2026-09-04T10:04:30.496" v="3612" actId="20577"/>
          <ac:spMkLst>
            <pc:docMk/>
            <pc:sldMk cId="471352175" sldId="266"/>
            <ac:spMk id="3" creationId="{DCA3AB07-251F-E11A-133E-173DB53B3B9E}"/>
          </ac:spMkLst>
        </pc:spChg>
        <pc:picChg chg="add mod">
          <ac:chgData name="T Thomas" userId="9e38c88a-bbb6-4e4f-b1ad-43d96ac18dea" providerId="ADAL" clId="{947ABAB8-907C-47EF-B05E-57054D763C53}" dt="2026-09-04T10:06:26.903" v="3618" actId="1076"/>
          <ac:picMkLst>
            <pc:docMk/>
            <pc:sldMk cId="471352175" sldId="266"/>
            <ac:picMk id="5" creationId="{E044D61C-31C0-16FB-1E08-FB41A267832A}"/>
          </ac:picMkLst>
        </pc:picChg>
      </pc:sldChg>
      <pc:sldChg chg="modSp mod">
        <pc:chgData name="T Thomas" userId="9e38c88a-bbb6-4e4f-b1ad-43d96ac18dea" providerId="ADAL" clId="{947ABAB8-907C-47EF-B05E-57054D763C53}" dt="2026-09-03T11:31:22.986" v="2384" actId="20577"/>
        <pc:sldMkLst>
          <pc:docMk/>
          <pc:sldMk cId="3343137856" sldId="267"/>
        </pc:sldMkLst>
        <pc:spChg chg="mod">
          <ac:chgData name="T Thomas" userId="9e38c88a-bbb6-4e4f-b1ad-43d96ac18dea" providerId="ADAL" clId="{947ABAB8-907C-47EF-B05E-57054D763C53}" dt="2026-09-03T11:31:22.986" v="2384" actId="20577"/>
          <ac:spMkLst>
            <pc:docMk/>
            <pc:sldMk cId="3343137856" sldId="267"/>
            <ac:spMk id="3" creationId="{BE33AB8C-EB75-126D-2ABC-284A966198C2}"/>
          </ac:spMkLst>
        </pc:spChg>
      </pc:sldChg>
      <pc:sldChg chg="addSp delSp modSp mod">
        <pc:chgData name="T Thomas" userId="9e38c88a-bbb6-4e4f-b1ad-43d96ac18dea" providerId="ADAL" clId="{947ABAB8-907C-47EF-B05E-57054D763C53}" dt="2026-09-04T10:03:04.582" v="3600" actId="20577"/>
        <pc:sldMkLst>
          <pc:docMk/>
          <pc:sldMk cId="173312710" sldId="269"/>
        </pc:sldMkLst>
        <pc:spChg chg="del mod">
          <ac:chgData name="T Thomas" userId="9e38c88a-bbb6-4e4f-b1ad-43d96ac18dea" providerId="ADAL" clId="{947ABAB8-907C-47EF-B05E-57054D763C53}" dt="2026-09-03T10:56:43.163" v="616" actId="21"/>
          <ac:spMkLst>
            <pc:docMk/>
            <pc:sldMk cId="173312710" sldId="269"/>
            <ac:spMk id="3" creationId="{86AC077F-225F-5123-6813-58B34A49B6D5}"/>
          </ac:spMkLst>
        </pc:spChg>
        <pc:spChg chg="add mod">
          <ac:chgData name="T Thomas" userId="9e38c88a-bbb6-4e4f-b1ad-43d96ac18dea" providerId="ADAL" clId="{947ABAB8-907C-47EF-B05E-57054D763C53}" dt="2026-09-04T10:03:04.582" v="3600" actId="20577"/>
          <ac:spMkLst>
            <pc:docMk/>
            <pc:sldMk cId="173312710" sldId="269"/>
            <ac:spMk id="14" creationId="{1E39DB6A-73CC-FBB3-1752-76D57146B4E5}"/>
          </ac:spMkLst>
        </pc:spChg>
        <pc:spChg chg="add del mod">
          <ac:chgData name="T Thomas" userId="9e38c88a-bbb6-4e4f-b1ad-43d96ac18dea" providerId="ADAL" clId="{947ABAB8-907C-47EF-B05E-57054D763C53}" dt="2026-09-03T10:56:51.303" v="617" actId="21"/>
          <ac:spMkLst>
            <pc:docMk/>
            <pc:sldMk cId="173312710" sldId="269"/>
            <ac:spMk id="18" creationId="{1C99E971-6015-A348-42D7-627E67ECC514}"/>
          </ac:spMkLst>
        </pc:spChg>
        <pc:picChg chg="add del">
          <ac:chgData name="T Thomas" userId="9e38c88a-bbb6-4e4f-b1ad-43d96ac18dea" providerId="ADAL" clId="{947ABAB8-907C-47EF-B05E-57054D763C53}" dt="2026-09-03T10:49:41.155" v="515" actId="22"/>
          <ac:picMkLst>
            <pc:docMk/>
            <pc:sldMk cId="173312710" sldId="269"/>
            <ac:picMk id="11" creationId="{614CB664-1115-601D-F1C0-4FC85807C652}"/>
          </ac:picMkLst>
        </pc:picChg>
        <pc:picChg chg="add mod">
          <ac:chgData name="T Thomas" userId="9e38c88a-bbb6-4e4f-b1ad-43d96ac18dea" providerId="ADAL" clId="{947ABAB8-907C-47EF-B05E-57054D763C53}" dt="2026-09-03T10:56:14.418" v="612" actId="1076"/>
          <ac:picMkLst>
            <pc:docMk/>
            <pc:sldMk cId="173312710" sldId="269"/>
            <ac:picMk id="12" creationId="{3AE86246-6068-2EC3-1B3D-8924447FB416}"/>
          </ac:picMkLst>
        </pc:picChg>
        <pc:picChg chg="add mod">
          <ac:chgData name="T Thomas" userId="9e38c88a-bbb6-4e4f-b1ad-43d96ac18dea" providerId="ADAL" clId="{947ABAB8-907C-47EF-B05E-57054D763C53}" dt="2026-09-03T10:56:26.821" v="615" actId="1076"/>
          <ac:picMkLst>
            <pc:docMk/>
            <pc:sldMk cId="173312710" sldId="269"/>
            <ac:picMk id="16" creationId="{24FC51A2-B404-627E-E037-6621C20EE947}"/>
          </ac:picMkLst>
        </pc:picChg>
      </pc:sldChg>
      <pc:sldChg chg="modSp mod">
        <pc:chgData name="T Thomas" userId="9e38c88a-bbb6-4e4f-b1ad-43d96ac18dea" providerId="ADAL" clId="{947ABAB8-907C-47EF-B05E-57054D763C53}" dt="2026-09-04T10:12:28.592" v="4015" actId="20577"/>
        <pc:sldMkLst>
          <pc:docMk/>
          <pc:sldMk cId="3950441144" sldId="270"/>
        </pc:sldMkLst>
        <pc:spChg chg="mod">
          <ac:chgData name="T Thomas" userId="9e38c88a-bbb6-4e4f-b1ad-43d96ac18dea" providerId="ADAL" clId="{947ABAB8-907C-47EF-B05E-57054D763C53}" dt="2026-09-03T13:15:09.766" v="3486" actId="20577"/>
          <ac:spMkLst>
            <pc:docMk/>
            <pc:sldMk cId="3950441144" sldId="270"/>
            <ac:spMk id="2" creationId="{2C134CE4-86C7-924A-94E3-DADA60440AF9}"/>
          </ac:spMkLst>
        </pc:spChg>
        <pc:spChg chg="mod">
          <ac:chgData name="T Thomas" userId="9e38c88a-bbb6-4e4f-b1ad-43d96ac18dea" providerId="ADAL" clId="{947ABAB8-907C-47EF-B05E-57054D763C53}" dt="2026-09-04T10:12:28.592" v="4015" actId="20577"/>
          <ac:spMkLst>
            <pc:docMk/>
            <pc:sldMk cId="3950441144" sldId="270"/>
            <ac:spMk id="3" creationId="{81FCA502-0980-354F-C807-0E79DE4DCACB}"/>
          </ac:spMkLst>
        </pc:spChg>
      </pc:sldChg>
      <pc:sldChg chg="addSp delSp modSp mod setBg">
        <pc:chgData name="T Thomas" userId="9e38c88a-bbb6-4e4f-b1ad-43d96ac18dea" providerId="ADAL" clId="{947ABAB8-907C-47EF-B05E-57054D763C53}" dt="2026-09-03T10:28:06.710" v="507" actId="26606"/>
        <pc:sldMkLst>
          <pc:docMk/>
          <pc:sldMk cId="94232016" sldId="271"/>
        </pc:sldMkLst>
        <pc:spChg chg="mod">
          <ac:chgData name="T Thomas" userId="9e38c88a-bbb6-4e4f-b1ad-43d96ac18dea" providerId="ADAL" clId="{947ABAB8-907C-47EF-B05E-57054D763C53}" dt="2026-09-03T10:28:06.710" v="507" actId="26606"/>
          <ac:spMkLst>
            <pc:docMk/>
            <pc:sldMk cId="94232016" sldId="271"/>
            <ac:spMk id="2" creationId="{D2264A3A-2785-14AD-D648-B5AE93F7D691}"/>
          </ac:spMkLst>
        </pc:spChg>
        <pc:spChg chg="add del mod">
          <ac:chgData name="T Thomas" userId="9e38c88a-bbb6-4e4f-b1ad-43d96ac18dea" providerId="ADAL" clId="{947ABAB8-907C-47EF-B05E-57054D763C53}" dt="2026-09-03T10:26:56.323" v="500" actId="21"/>
          <ac:spMkLst>
            <pc:docMk/>
            <pc:sldMk cId="94232016" sldId="271"/>
            <ac:spMk id="4" creationId="{5AEF3BE8-2B4A-59FA-B8ED-714284EFE07B}"/>
          </ac:spMkLst>
        </pc:spChg>
        <pc:spChg chg="add del">
          <ac:chgData name="T Thomas" userId="9e38c88a-bbb6-4e4f-b1ad-43d96ac18dea" providerId="ADAL" clId="{947ABAB8-907C-47EF-B05E-57054D763C53}" dt="2026-09-03T10:28:00.115" v="503" actId="26606"/>
          <ac:spMkLst>
            <pc:docMk/>
            <pc:sldMk cId="94232016" sldId="271"/>
            <ac:spMk id="13" creationId="{A4AC5506-6312-4701-8D3C-40187889A947}"/>
          </ac:spMkLst>
        </pc:spChg>
        <pc:spChg chg="add del">
          <ac:chgData name="T Thomas" userId="9e38c88a-bbb6-4e4f-b1ad-43d96ac18dea" providerId="ADAL" clId="{947ABAB8-907C-47EF-B05E-57054D763C53}" dt="2026-09-03T10:28:03.056" v="505" actId="26606"/>
          <ac:spMkLst>
            <pc:docMk/>
            <pc:sldMk cId="94232016" sldId="271"/>
            <ac:spMk id="15" creationId="{D4771268-CB57-404A-9271-370EB28F6090}"/>
          </ac:spMkLst>
        </pc:spChg>
        <pc:spChg chg="add del">
          <ac:chgData name="T Thomas" userId="9e38c88a-bbb6-4e4f-b1ad-43d96ac18dea" providerId="ADAL" clId="{947ABAB8-907C-47EF-B05E-57054D763C53}" dt="2026-09-03T10:28:06.710" v="507" actId="26606"/>
          <ac:spMkLst>
            <pc:docMk/>
            <pc:sldMk cId="94232016" sldId="271"/>
            <ac:spMk id="17" creationId="{A4AC5506-6312-4701-8D3C-40187889A947}"/>
          </ac:spMkLst>
        </pc:spChg>
        <pc:graphicFrameChg chg="add mod">
          <ac:chgData name="T Thomas" userId="9e38c88a-bbb6-4e4f-b1ad-43d96ac18dea" providerId="ADAL" clId="{947ABAB8-907C-47EF-B05E-57054D763C53}" dt="2026-09-03T10:26:11.099" v="496"/>
          <ac:graphicFrameMkLst>
            <pc:docMk/>
            <pc:sldMk cId="94232016" sldId="271"/>
            <ac:graphicFrameMk id="6" creationId="{AA22E89C-69A0-646C-41BE-427C1FC9A03A}"/>
          </ac:graphicFrameMkLst>
        </pc:graphicFrameChg>
        <pc:picChg chg="del">
          <ac:chgData name="T Thomas" userId="9e38c88a-bbb6-4e4f-b1ad-43d96ac18dea" providerId="ADAL" clId="{947ABAB8-907C-47EF-B05E-57054D763C53}" dt="2026-09-03T10:25:15.105" v="494" actId="21"/>
          <ac:picMkLst>
            <pc:docMk/>
            <pc:sldMk cId="94232016" sldId="271"/>
            <ac:picMk id="5" creationId="{5A1792BB-E70A-4A5A-D8FE-977C3EB55AD3}"/>
          </ac:picMkLst>
        </pc:picChg>
        <pc:picChg chg="add mod">
          <ac:chgData name="T Thomas" userId="9e38c88a-bbb6-4e4f-b1ad-43d96ac18dea" providerId="ADAL" clId="{947ABAB8-907C-47EF-B05E-57054D763C53}" dt="2026-09-03T10:28:06.710" v="507" actId="26606"/>
          <ac:picMkLst>
            <pc:docMk/>
            <pc:sldMk cId="94232016" sldId="271"/>
            <ac:picMk id="8" creationId="{1E931F6C-07B7-F305-8A3E-93B23A39782C}"/>
          </ac:picMkLst>
        </pc:picChg>
      </pc:sldChg>
      <pc:sldChg chg="new del">
        <pc:chgData name="T Thomas" userId="9e38c88a-bbb6-4e4f-b1ad-43d96ac18dea" providerId="ADAL" clId="{947ABAB8-907C-47EF-B05E-57054D763C53}" dt="2026-09-03T11:31:47.254" v="2388" actId="680"/>
        <pc:sldMkLst>
          <pc:docMk/>
          <pc:sldMk cId="1124887213" sldId="272"/>
        </pc:sldMkLst>
      </pc:sldChg>
      <pc:sldChg chg="new del">
        <pc:chgData name="T Thomas" userId="9e38c88a-bbb6-4e4f-b1ad-43d96ac18dea" providerId="ADAL" clId="{947ABAB8-907C-47EF-B05E-57054D763C53}" dt="2026-09-03T11:32:42.362" v="2391" actId="2696"/>
        <pc:sldMkLst>
          <pc:docMk/>
          <pc:sldMk cId="2765321229" sldId="272"/>
        </pc:sldMkLst>
      </pc:sldChg>
      <pc:sldChg chg="addSp modSp add mod setBg">
        <pc:chgData name="T Thomas" userId="9e38c88a-bbb6-4e4f-b1ad-43d96ac18dea" providerId="ADAL" clId="{947ABAB8-907C-47EF-B05E-57054D763C53}" dt="2026-09-03T13:14:29.163" v="3449" actId="20577"/>
        <pc:sldMkLst>
          <pc:docMk/>
          <pc:sldMk cId="631921925" sldId="273"/>
        </pc:sldMkLst>
        <pc:spChg chg="mod">
          <ac:chgData name="T Thomas" userId="9e38c88a-bbb6-4e4f-b1ad-43d96ac18dea" providerId="ADAL" clId="{947ABAB8-907C-47EF-B05E-57054D763C53}" dt="2026-09-03T13:12:22.159" v="3352" actId="20577"/>
          <ac:spMkLst>
            <pc:docMk/>
            <pc:sldMk cId="631921925" sldId="273"/>
            <ac:spMk id="2" creationId="{88BC8315-475E-49EB-B2D7-C91892BDD0CD}"/>
          </ac:spMkLst>
        </pc:spChg>
        <pc:spChg chg="mod">
          <ac:chgData name="T Thomas" userId="9e38c88a-bbb6-4e4f-b1ad-43d96ac18dea" providerId="ADAL" clId="{947ABAB8-907C-47EF-B05E-57054D763C53}" dt="2026-09-03T13:14:29.163" v="3449" actId="20577"/>
          <ac:spMkLst>
            <pc:docMk/>
            <pc:sldMk cId="631921925" sldId="273"/>
            <ac:spMk id="3" creationId="{5247B4BB-768B-F4A6-61E1-7A6A1D737713}"/>
          </ac:spMkLst>
        </pc:spChg>
        <pc:spChg chg="add">
          <ac:chgData name="T Thomas" userId="9e38c88a-bbb6-4e4f-b1ad-43d96ac18dea" providerId="ADAL" clId="{947ABAB8-907C-47EF-B05E-57054D763C53}" dt="2026-09-03T13:12:12.416" v="3350" actId="26606"/>
          <ac:spMkLst>
            <pc:docMk/>
            <pc:sldMk cId="631921925" sldId="273"/>
            <ac:spMk id="15" creationId="{352BEC0E-22F8-46D0-9632-375DB541B06C}"/>
          </ac:spMkLst>
        </pc:spChg>
        <pc:spChg chg="add">
          <ac:chgData name="T Thomas" userId="9e38c88a-bbb6-4e4f-b1ad-43d96ac18dea" providerId="ADAL" clId="{947ABAB8-907C-47EF-B05E-57054D763C53}" dt="2026-09-03T13:12:12.416" v="3350" actId="26606"/>
          <ac:spMkLst>
            <pc:docMk/>
            <pc:sldMk cId="631921925" sldId="273"/>
            <ac:spMk id="17" creationId="{3FCFB1DE-0B7E-48CC-BA90-B2AB0889F9D6}"/>
          </ac:spMkLst>
        </pc:spChg>
        <pc:grpChg chg="add mod">
          <ac:chgData name="T Thomas" userId="9e38c88a-bbb6-4e4f-b1ad-43d96ac18dea" providerId="ADAL" clId="{947ABAB8-907C-47EF-B05E-57054D763C53}" dt="2026-09-03T13:12:12.416" v="3350" actId="26606"/>
          <ac:grpSpMkLst>
            <pc:docMk/>
            <pc:sldMk cId="631921925" sldId="273"/>
            <ac:grpSpMk id="6" creationId="{AE1A51A0-AF2E-8293-DC98-8D49B23E5648}"/>
          </ac:grpSpMkLst>
        </pc:grpChg>
        <pc:picChg chg="mod">
          <ac:chgData name="T Thomas" userId="9e38c88a-bbb6-4e4f-b1ad-43d96ac18dea" providerId="ADAL" clId="{947ABAB8-907C-47EF-B05E-57054D763C53}" dt="2026-09-03T13:12:12.416" v="3350" actId="26606"/>
          <ac:picMkLst>
            <pc:docMk/>
            <pc:sldMk cId="631921925" sldId="273"/>
            <ac:picMk id="4" creationId="{0B7D7A08-CF6B-4726-0104-6A99B0C24F5F}"/>
          </ac:picMkLst>
        </pc:picChg>
      </pc:sldChg>
      <pc:sldChg chg="new del">
        <pc:chgData name="T Thomas" userId="9e38c88a-bbb6-4e4f-b1ad-43d96ac18dea" providerId="ADAL" clId="{947ABAB8-907C-47EF-B05E-57054D763C53}" dt="2026-09-03T11:31:45.782" v="2387" actId="680"/>
        <pc:sldMkLst>
          <pc:docMk/>
          <pc:sldMk cId="2027024670" sldId="273"/>
        </pc:sldMkLst>
      </pc:sldChg>
      <pc:sldChg chg="modSp add mod">
        <pc:chgData name="T Thomas" userId="9e38c88a-bbb6-4e4f-b1ad-43d96ac18dea" providerId="ADAL" clId="{947ABAB8-907C-47EF-B05E-57054D763C53}" dt="2026-09-03T12:20:37.523" v="3028" actId="20577"/>
        <pc:sldMkLst>
          <pc:docMk/>
          <pc:sldMk cId="503633689" sldId="274"/>
        </pc:sldMkLst>
        <pc:spChg chg="mod">
          <ac:chgData name="T Thomas" userId="9e38c88a-bbb6-4e4f-b1ad-43d96ac18dea" providerId="ADAL" clId="{947ABAB8-907C-47EF-B05E-57054D763C53}" dt="2026-09-03T11:36:04.231" v="2533" actId="33524"/>
          <ac:spMkLst>
            <pc:docMk/>
            <pc:sldMk cId="503633689" sldId="274"/>
            <ac:spMk id="2" creationId="{EB6DC87A-20EC-3968-44FC-5D786DB8DAD0}"/>
          </ac:spMkLst>
        </pc:spChg>
        <pc:spChg chg="mod">
          <ac:chgData name="T Thomas" userId="9e38c88a-bbb6-4e4f-b1ad-43d96ac18dea" providerId="ADAL" clId="{947ABAB8-907C-47EF-B05E-57054D763C53}" dt="2026-09-03T12:20:37.523" v="3028" actId="20577"/>
          <ac:spMkLst>
            <pc:docMk/>
            <pc:sldMk cId="503633689" sldId="274"/>
            <ac:spMk id="3" creationId="{BD58CEA0-34BB-EFD8-0103-D7DA670F871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8E8ED5-A9FC-47ED-90B7-C7A714899125}" type="datetimeFigureOut">
              <a:rPr lang="en-GB" smtClean="0"/>
              <a:t>04/09/2026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7B6BA8-570A-4C9F-8025-3B168114B050}" type="slidenum">
              <a:rPr lang="en-GB" smtClean="0"/>
              <a:t>‹#›</a:t>
            </a:fld>
            <a:endParaRPr lang="en-GB"/>
          </a:p>
        </p:txBody>
      </p:sp>
    </p:spTree>
    <p:extLst>
      <p:ext uri="{BB962C8B-B14F-4D97-AF65-F5344CB8AC3E}">
        <p14:creationId xmlns:p14="http://schemas.microsoft.com/office/powerpoint/2010/main" val="5039956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E7B6BA8-570A-4C9F-8025-3B168114B050}" type="slidenum">
              <a:rPr lang="en-GB" smtClean="0"/>
              <a:t>2</a:t>
            </a:fld>
            <a:endParaRPr lang="en-GB"/>
          </a:p>
        </p:txBody>
      </p:sp>
    </p:spTree>
    <p:extLst>
      <p:ext uri="{BB962C8B-B14F-4D97-AF65-F5344CB8AC3E}">
        <p14:creationId xmlns:p14="http://schemas.microsoft.com/office/powerpoint/2010/main" val="9738615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89E8B-5F77-D63A-6663-E185D09E9A8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2A0651A-42FD-6803-D1F6-8C134E4E9C2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CC57FA0-2F6C-4398-4A14-6FDE3C8D09BA}"/>
              </a:ext>
            </a:extLst>
          </p:cNvPr>
          <p:cNvSpPr>
            <a:spLocks noGrp="1"/>
          </p:cNvSpPr>
          <p:nvPr>
            <p:ph type="dt" sz="half" idx="10"/>
          </p:nvPr>
        </p:nvSpPr>
        <p:spPr/>
        <p:txBody>
          <a:bodyPr/>
          <a:lstStyle/>
          <a:p>
            <a:fld id="{6989CA0E-EEAF-4C0D-A9C8-2C95AA132BCA}" type="datetimeFigureOut">
              <a:rPr lang="en-GB" smtClean="0"/>
              <a:t>04/09/2026</a:t>
            </a:fld>
            <a:endParaRPr lang="en-GB"/>
          </a:p>
        </p:txBody>
      </p:sp>
      <p:sp>
        <p:nvSpPr>
          <p:cNvPr id="5" name="Footer Placeholder 4">
            <a:extLst>
              <a:ext uri="{FF2B5EF4-FFF2-40B4-BE49-F238E27FC236}">
                <a16:creationId xmlns:a16="http://schemas.microsoft.com/office/drawing/2014/main" id="{3DDC180E-4D9E-9D9E-47C9-8E8284DAE7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D92B0C-8480-DECF-6179-0A59267A258F}"/>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42746340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0393B5-E063-0EC5-0A3C-EEA7034D5F5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756D833-0BCC-E9AF-312D-81D12E07C20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68D031A-3391-40E4-C1DD-2A4B68EB265B}"/>
              </a:ext>
            </a:extLst>
          </p:cNvPr>
          <p:cNvSpPr>
            <a:spLocks noGrp="1"/>
          </p:cNvSpPr>
          <p:nvPr>
            <p:ph type="dt" sz="half" idx="10"/>
          </p:nvPr>
        </p:nvSpPr>
        <p:spPr/>
        <p:txBody>
          <a:bodyPr/>
          <a:lstStyle/>
          <a:p>
            <a:fld id="{6989CA0E-EEAF-4C0D-A9C8-2C95AA132BCA}" type="datetimeFigureOut">
              <a:rPr lang="en-GB" smtClean="0"/>
              <a:t>04/09/2026</a:t>
            </a:fld>
            <a:endParaRPr lang="en-GB"/>
          </a:p>
        </p:txBody>
      </p:sp>
      <p:sp>
        <p:nvSpPr>
          <p:cNvPr id="5" name="Footer Placeholder 4">
            <a:extLst>
              <a:ext uri="{FF2B5EF4-FFF2-40B4-BE49-F238E27FC236}">
                <a16:creationId xmlns:a16="http://schemas.microsoft.com/office/drawing/2014/main" id="{C67358F9-C826-16CD-3314-95058287A2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BC96DB-81AF-7A13-ED89-BF87C43B7D42}"/>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24840744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5C5DC-185F-669E-863A-EC91FB2087E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F949E01-A0BC-D912-D603-AB19E882425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630C0AA-F81C-FF7C-50CE-A99C87E7F2C3}"/>
              </a:ext>
            </a:extLst>
          </p:cNvPr>
          <p:cNvSpPr>
            <a:spLocks noGrp="1"/>
          </p:cNvSpPr>
          <p:nvPr>
            <p:ph type="dt" sz="half" idx="10"/>
          </p:nvPr>
        </p:nvSpPr>
        <p:spPr/>
        <p:txBody>
          <a:bodyPr/>
          <a:lstStyle/>
          <a:p>
            <a:fld id="{6989CA0E-EEAF-4C0D-A9C8-2C95AA132BCA}" type="datetimeFigureOut">
              <a:rPr lang="en-GB" smtClean="0"/>
              <a:t>04/09/2026</a:t>
            </a:fld>
            <a:endParaRPr lang="en-GB"/>
          </a:p>
        </p:txBody>
      </p:sp>
      <p:sp>
        <p:nvSpPr>
          <p:cNvPr id="5" name="Footer Placeholder 4">
            <a:extLst>
              <a:ext uri="{FF2B5EF4-FFF2-40B4-BE49-F238E27FC236}">
                <a16:creationId xmlns:a16="http://schemas.microsoft.com/office/drawing/2014/main" id="{4BA31538-2D90-B147-A773-D651A29840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02E90D-EC6E-9AC9-20B5-FC8B3AE0D116}"/>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9517750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BC7CA-17AC-C146-36E2-AD679F17EB0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8853BAB-95EF-9788-1CA4-20076CD8CD9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6A1362D-CB02-B18C-EF4F-6BCFB65062A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A77F90E-094F-0885-CE55-F17C32C659ED}"/>
              </a:ext>
            </a:extLst>
          </p:cNvPr>
          <p:cNvSpPr>
            <a:spLocks noGrp="1"/>
          </p:cNvSpPr>
          <p:nvPr>
            <p:ph type="dt" sz="half" idx="10"/>
          </p:nvPr>
        </p:nvSpPr>
        <p:spPr/>
        <p:txBody>
          <a:bodyPr/>
          <a:lstStyle/>
          <a:p>
            <a:fld id="{6989CA0E-EEAF-4C0D-A9C8-2C95AA132BCA}" type="datetimeFigureOut">
              <a:rPr lang="en-GB" smtClean="0"/>
              <a:t>04/09/2026</a:t>
            </a:fld>
            <a:endParaRPr lang="en-GB"/>
          </a:p>
        </p:txBody>
      </p:sp>
      <p:sp>
        <p:nvSpPr>
          <p:cNvPr id="6" name="Footer Placeholder 5">
            <a:extLst>
              <a:ext uri="{FF2B5EF4-FFF2-40B4-BE49-F238E27FC236}">
                <a16:creationId xmlns:a16="http://schemas.microsoft.com/office/drawing/2014/main" id="{1CB4CEDF-BAA6-7153-4C14-02E6C96467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087BCFC-B90B-6D7F-797C-41FC5B88B70B}"/>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42153794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6BB13-44C3-EC94-0C28-31B4137584C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62644D6-59F4-3152-D59B-B71D6BE3F6E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7178554-CD2A-62F3-8C5E-B0215470B55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5D24E9D-5CA1-87E8-2872-1297E669387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95A570B-64F5-0F74-EAFC-90B829CF11B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E96CE00-06EC-B93A-7005-42A8DE55E9E7}"/>
              </a:ext>
            </a:extLst>
          </p:cNvPr>
          <p:cNvSpPr>
            <a:spLocks noGrp="1"/>
          </p:cNvSpPr>
          <p:nvPr>
            <p:ph type="dt" sz="half" idx="10"/>
          </p:nvPr>
        </p:nvSpPr>
        <p:spPr/>
        <p:txBody>
          <a:bodyPr/>
          <a:lstStyle/>
          <a:p>
            <a:fld id="{6989CA0E-EEAF-4C0D-A9C8-2C95AA132BCA}" type="datetimeFigureOut">
              <a:rPr lang="en-GB" smtClean="0"/>
              <a:t>04/09/2026</a:t>
            </a:fld>
            <a:endParaRPr lang="en-GB"/>
          </a:p>
        </p:txBody>
      </p:sp>
      <p:sp>
        <p:nvSpPr>
          <p:cNvPr id="8" name="Footer Placeholder 7">
            <a:extLst>
              <a:ext uri="{FF2B5EF4-FFF2-40B4-BE49-F238E27FC236}">
                <a16:creationId xmlns:a16="http://schemas.microsoft.com/office/drawing/2014/main" id="{4F72BFA0-C87F-7C97-5E27-3B2624E4E4C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909903D-5661-49E2-8CAE-8BF97887E958}"/>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37298870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A600A3-5D84-F784-44F2-4DF9254C388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4D31C08-166A-296C-7787-BE5D83C6A2F3}"/>
              </a:ext>
            </a:extLst>
          </p:cNvPr>
          <p:cNvSpPr>
            <a:spLocks noGrp="1"/>
          </p:cNvSpPr>
          <p:nvPr>
            <p:ph type="dt" sz="half" idx="10"/>
          </p:nvPr>
        </p:nvSpPr>
        <p:spPr/>
        <p:txBody>
          <a:bodyPr/>
          <a:lstStyle/>
          <a:p>
            <a:fld id="{6989CA0E-EEAF-4C0D-A9C8-2C95AA132BCA}" type="datetimeFigureOut">
              <a:rPr lang="en-GB" smtClean="0"/>
              <a:t>04/09/2026</a:t>
            </a:fld>
            <a:endParaRPr lang="en-GB"/>
          </a:p>
        </p:txBody>
      </p:sp>
      <p:sp>
        <p:nvSpPr>
          <p:cNvPr id="4" name="Footer Placeholder 3">
            <a:extLst>
              <a:ext uri="{FF2B5EF4-FFF2-40B4-BE49-F238E27FC236}">
                <a16:creationId xmlns:a16="http://schemas.microsoft.com/office/drawing/2014/main" id="{CC18FBAA-CCCF-43EC-A7A8-BF064E0F62B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925607-47AE-1332-9759-E7D3AC72FCFF}"/>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3120315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2FA4285-D995-F138-9C79-B7722F4F7A6F}"/>
              </a:ext>
            </a:extLst>
          </p:cNvPr>
          <p:cNvSpPr>
            <a:spLocks noGrp="1"/>
          </p:cNvSpPr>
          <p:nvPr>
            <p:ph type="dt" sz="half" idx="10"/>
          </p:nvPr>
        </p:nvSpPr>
        <p:spPr/>
        <p:txBody>
          <a:bodyPr/>
          <a:lstStyle/>
          <a:p>
            <a:fld id="{6989CA0E-EEAF-4C0D-A9C8-2C95AA132BCA}" type="datetimeFigureOut">
              <a:rPr lang="en-GB" smtClean="0"/>
              <a:t>04/09/2026</a:t>
            </a:fld>
            <a:endParaRPr lang="en-GB"/>
          </a:p>
        </p:txBody>
      </p:sp>
      <p:sp>
        <p:nvSpPr>
          <p:cNvPr id="3" name="Footer Placeholder 2">
            <a:extLst>
              <a:ext uri="{FF2B5EF4-FFF2-40B4-BE49-F238E27FC236}">
                <a16:creationId xmlns:a16="http://schemas.microsoft.com/office/drawing/2014/main" id="{F4970856-4C6B-F0CA-9454-C71777CA983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20DD79D-882A-67A0-53E2-CCD8F56902FE}"/>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34265482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C95F8-9F2A-E8AC-9AA2-95B0C1AD89A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8C24991-2463-B799-FCF3-1AB0F3AF669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0B17792-58C8-A986-EFC3-4F312C9C3B1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459665A-A415-4AAB-145B-6EEDFA9058CC}"/>
              </a:ext>
            </a:extLst>
          </p:cNvPr>
          <p:cNvSpPr>
            <a:spLocks noGrp="1"/>
          </p:cNvSpPr>
          <p:nvPr>
            <p:ph type="dt" sz="half" idx="10"/>
          </p:nvPr>
        </p:nvSpPr>
        <p:spPr/>
        <p:txBody>
          <a:bodyPr/>
          <a:lstStyle/>
          <a:p>
            <a:fld id="{6989CA0E-EEAF-4C0D-A9C8-2C95AA132BCA}" type="datetimeFigureOut">
              <a:rPr lang="en-GB" smtClean="0"/>
              <a:t>04/09/2026</a:t>
            </a:fld>
            <a:endParaRPr lang="en-GB"/>
          </a:p>
        </p:txBody>
      </p:sp>
      <p:sp>
        <p:nvSpPr>
          <p:cNvPr id="6" name="Footer Placeholder 5">
            <a:extLst>
              <a:ext uri="{FF2B5EF4-FFF2-40B4-BE49-F238E27FC236}">
                <a16:creationId xmlns:a16="http://schemas.microsoft.com/office/drawing/2014/main" id="{B4DA0940-340B-CF61-C457-0D4E444661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B556FB3-9B7F-60CD-3B78-1E73B485BA7C}"/>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4057588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0F23B-F8E4-FD16-8883-62BA23DCC2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9F00973-89DB-C481-84E7-1CBC38E589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3C108C6-48A5-1CD2-93F3-55D78698D0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BEB14D2-3A20-2E8F-B0BE-C114AFF83532}"/>
              </a:ext>
            </a:extLst>
          </p:cNvPr>
          <p:cNvSpPr>
            <a:spLocks noGrp="1"/>
          </p:cNvSpPr>
          <p:nvPr>
            <p:ph type="dt" sz="half" idx="10"/>
          </p:nvPr>
        </p:nvSpPr>
        <p:spPr/>
        <p:txBody>
          <a:bodyPr/>
          <a:lstStyle/>
          <a:p>
            <a:fld id="{6989CA0E-EEAF-4C0D-A9C8-2C95AA132BCA}" type="datetimeFigureOut">
              <a:rPr lang="en-GB" smtClean="0"/>
              <a:t>04/09/2026</a:t>
            </a:fld>
            <a:endParaRPr lang="en-GB"/>
          </a:p>
        </p:txBody>
      </p:sp>
      <p:sp>
        <p:nvSpPr>
          <p:cNvPr id="6" name="Footer Placeholder 5">
            <a:extLst>
              <a:ext uri="{FF2B5EF4-FFF2-40B4-BE49-F238E27FC236}">
                <a16:creationId xmlns:a16="http://schemas.microsoft.com/office/drawing/2014/main" id="{BC169FD6-AE75-72A4-06F1-BBA5DC8264F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3534CFD-C77A-560D-5FFD-896C6CCD6754}"/>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39952465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C77103-11A3-9CF3-9A92-C50ED8BA28C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5ECD123-8B63-B48B-AAFD-A7D10561F2E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54AD58C-05A9-71F2-F7D9-0195692D07E6}"/>
              </a:ext>
            </a:extLst>
          </p:cNvPr>
          <p:cNvSpPr>
            <a:spLocks noGrp="1"/>
          </p:cNvSpPr>
          <p:nvPr>
            <p:ph type="dt" sz="half" idx="10"/>
          </p:nvPr>
        </p:nvSpPr>
        <p:spPr/>
        <p:txBody>
          <a:bodyPr/>
          <a:lstStyle/>
          <a:p>
            <a:fld id="{6989CA0E-EEAF-4C0D-A9C8-2C95AA132BCA}" type="datetimeFigureOut">
              <a:rPr lang="en-GB" smtClean="0"/>
              <a:t>04/09/2026</a:t>
            </a:fld>
            <a:endParaRPr lang="en-GB"/>
          </a:p>
        </p:txBody>
      </p:sp>
      <p:sp>
        <p:nvSpPr>
          <p:cNvPr id="5" name="Footer Placeholder 4">
            <a:extLst>
              <a:ext uri="{FF2B5EF4-FFF2-40B4-BE49-F238E27FC236}">
                <a16:creationId xmlns:a16="http://schemas.microsoft.com/office/drawing/2014/main" id="{91F4E469-FD35-8B0B-9327-F194712A20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3C4E8A-4646-2B5C-E246-AE465A09987D}"/>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27677667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82D489-6FD8-0A5F-22F0-D0C14B781E5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C8BDDDC-EC43-863D-2D33-A73ECDD8106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220762-5F5B-53C3-09A6-94C50AF40BD8}"/>
              </a:ext>
            </a:extLst>
          </p:cNvPr>
          <p:cNvSpPr>
            <a:spLocks noGrp="1"/>
          </p:cNvSpPr>
          <p:nvPr>
            <p:ph type="dt" sz="half" idx="10"/>
          </p:nvPr>
        </p:nvSpPr>
        <p:spPr/>
        <p:txBody>
          <a:bodyPr/>
          <a:lstStyle/>
          <a:p>
            <a:fld id="{6989CA0E-EEAF-4C0D-A9C8-2C95AA132BCA}" type="datetimeFigureOut">
              <a:rPr lang="en-GB" smtClean="0"/>
              <a:t>04/09/2026</a:t>
            </a:fld>
            <a:endParaRPr lang="en-GB"/>
          </a:p>
        </p:txBody>
      </p:sp>
      <p:sp>
        <p:nvSpPr>
          <p:cNvPr id="5" name="Footer Placeholder 4">
            <a:extLst>
              <a:ext uri="{FF2B5EF4-FFF2-40B4-BE49-F238E27FC236}">
                <a16:creationId xmlns:a16="http://schemas.microsoft.com/office/drawing/2014/main" id="{C7D54CD6-1DA1-4FF6-C9DD-BFF666769B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492AB1-B5F5-6765-74D0-2852AFFBBA69}"/>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1333170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FC718C6-78CB-5E86-B504-95B40CF10BC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E212F92-ABA3-B9EA-05EA-8B72CD7FDF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B5D4479-D514-8639-3B75-4773AF48ED1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89CA0E-EEAF-4C0D-A9C8-2C95AA132BCA}" type="datetimeFigureOut">
              <a:rPr lang="en-GB" smtClean="0"/>
              <a:t>04/09/2026</a:t>
            </a:fld>
            <a:endParaRPr lang="en-GB"/>
          </a:p>
        </p:txBody>
      </p:sp>
      <p:sp>
        <p:nvSpPr>
          <p:cNvPr id="5" name="Footer Placeholder 4">
            <a:extLst>
              <a:ext uri="{FF2B5EF4-FFF2-40B4-BE49-F238E27FC236}">
                <a16:creationId xmlns:a16="http://schemas.microsoft.com/office/drawing/2014/main" id="{CB2B1772-B0E1-41E2-BCFD-DACEAB75F9C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610F605-2013-C40D-7B42-C674710752D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B3E1C0-02B9-49B8-8FE6-A00E3970B36E}" type="slidenum">
              <a:rPr lang="en-GB" smtClean="0"/>
              <a:t>‹#›</a:t>
            </a:fld>
            <a:endParaRPr lang="en-GB"/>
          </a:p>
        </p:txBody>
      </p:sp>
    </p:spTree>
    <p:extLst>
      <p:ext uri="{BB962C8B-B14F-4D97-AF65-F5344CB8AC3E}">
        <p14:creationId xmlns:p14="http://schemas.microsoft.com/office/powerpoint/2010/main" val="23966918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Green Abstract Background Png - Green Abstract Background PNG Image |  Transparent PNG Free Download on SeekPNG">
            <a:extLst>
              <a:ext uri="{FF2B5EF4-FFF2-40B4-BE49-F238E27FC236}">
                <a16:creationId xmlns:a16="http://schemas.microsoft.com/office/drawing/2014/main" id="{3602D0FD-A36F-0716-C73B-6A8A70D030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18802" y="-477708"/>
            <a:ext cx="9396236" cy="797534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25FA8C4-EF53-C314-1E6F-6DB2E32211F9}"/>
              </a:ext>
            </a:extLst>
          </p:cNvPr>
          <p:cNvSpPr>
            <a:spLocks noGrp="1"/>
          </p:cNvSpPr>
          <p:nvPr>
            <p:ph type="ctrTitle"/>
          </p:nvPr>
        </p:nvSpPr>
        <p:spPr>
          <a:xfrm>
            <a:off x="488301" y="2006082"/>
            <a:ext cx="9144000" cy="934712"/>
          </a:xfrm>
        </p:spPr>
        <p:txBody>
          <a:bodyPr/>
          <a:lstStyle/>
          <a:p>
            <a:r>
              <a:rPr lang="en-GB" dirty="0"/>
              <a:t>Meet the Teacher</a:t>
            </a:r>
          </a:p>
        </p:txBody>
      </p:sp>
      <p:sp>
        <p:nvSpPr>
          <p:cNvPr id="3" name="Subtitle 2">
            <a:extLst>
              <a:ext uri="{FF2B5EF4-FFF2-40B4-BE49-F238E27FC236}">
                <a16:creationId xmlns:a16="http://schemas.microsoft.com/office/drawing/2014/main" id="{57952B08-494D-AB29-984B-63829FA1D77C}"/>
              </a:ext>
            </a:extLst>
          </p:cNvPr>
          <p:cNvSpPr>
            <a:spLocks noGrp="1"/>
          </p:cNvSpPr>
          <p:nvPr>
            <p:ph type="subTitle" idx="1"/>
          </p:nvPr>
        </p:nvSpPr>
        <p:spPr>
          <a:xfrm>
            <a:off x="488301" y="3032869"/>
            <a:ext cx="9144000" cy="1655762"/>
          </a:xfrm>
        </p:spPr>
        <p:txBody>
          <a:bodyPr/>
          <a:lstStyle/>
          <a:p>
            <a:r>
              <a:rPr lang="en-GB" dirty="0"/>
              <a:t>Friday 4</a:t>
            </a:r>
            <a:r>
              <a:rPr lang="en-GB" baseline="30000" dirty="0"/>
              <a:t>th</a:t>
            </a:r>
            <a:r>
              <a:rPr lang="en-GB" dirty="0"/>
              <a:t> September</a:t>
            </a:r>
          </a:p>
        </p:txBody>
      </p:sp>
      <p:pic>
        <p:nvPicPr>
          <p:cNvPr id="6" name="Picture 5" descr="A yellow and green cross in a circle with words&#10;&#10;Description automatically generated with low confidence">
            <a:extLst>
              <a:ext uri="{FF2B5EF4-FFF2-40B4-BE49-F238E27FC236}">
                <a16:creationId xmlns:a16="http://schemas.microsoft.com/office/drawing/2014/main" id="{61D16745-57A6-D058-9E38-59B3BE61E0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9853" y="223867"/>
            <a:ext cx="1496571" cy="1520955"/>
          </a:xfrm>
          <a:prstGeom prst="rect">
            <a:avLst/>
          </a:prstGeom>
        </p:spPr>
      </p:pic>
    </p:spTree>
    <p:extLst>
      <p:ext uri="{BB962C8B-B14F-4D97-AF65-F5344CB8AC3E}">
        <p14:creationId xmlns:p14="http://schemas.microsoft.com/office/powerpoint/2010/main" val="645652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5245E-51D9-04A7-0489-9FB2EABAD55F}"/>
              </a:ext>
            </a:extLst>
          </p:cNvPr>
          <p:cNvSpPr>
            <a:spLocks noGrp="1"/>
          </p:cNvSpPr>
          <p:nvPr>
            <p:ph type="title"/>
          </p:nvPr>
        </p:nvSpPr>
        <p:spPr>
          <a:xfrm>
            <a:off x="838200" y="318472"/>
            <a:ext cx="10515600" cy="1325563"/>
          </a:xfrm>
        </p:spPr>
        <p:txBody>
          <a:bodyPr/>
          <a:lstStyle/>
          <a:p>
            <a:r>
              <a:rPr lang="en-GB" dirty="0"/>
              <a:t>Vision and Values</a:t>
            </a:r>
          </a:p>
        </p:txBody>
      </p:sp>
      <p:sp>
        <p:nvSpPr>
          <p:cNvPr id="3" name="Content Placeholder 2">
            <a:extLst>
              <a:ext uri="{FF2B5EF4-FFF2-40B4-BE49-F238E27FC236}">
                <a16:creationId xmlns:a16="http://schemas.microsoft.com/office/drawing/2014/main" id="{466BC362-4331-83FE-22D4-6867ABEEB19F}"/>
              </a:ext>
            </a:extLst>
          </p:cNvPr>
          <p:cNvSpPr>
            <a:spLocks noGrp="1"/>
          </p:cNvSpPr>
          <p:nvPr>
            <p:ph idx="1"/>
          </p:nvPr>
        </p:nvSpPr>
        <p:spPr/>
        <p:txBody>
          <a:bodyPr>
            <a:normAutofit/>
          </a:bodyPr>
          <a:lstStyle/>
          <a:p>
            <a:pPr marL="0" indent="0">
              <a:buNone/>
            </a:pPr>
            <a:r>
              <a:rPr lang="en-GB" sz="2600" dirty="0"/>
              <a:t>We start the year reminding everyone of our vision and values.</a:t>
            </a:r>
            <a:r>
              <a:rPr lang="en-GB" dirty="0"/>
              <a:t> As a Church school we have a distinctive character where Christian values are promoted in all aspects of school life. </a:t>
            </a:r>
          </a:p>
          <a:p>
            <a:pPr marL="0" indent="0" algn="ctr">
              <a:buNone/>
            </a:pPr>
            <a:r>
              <a:rPr lang="en-GB" sz="2200" i="1" dirty="0">
                <a:solidFill>
                  <a:srgbClr val="CC00CC"/>
                </a:solidFill>
              </a:rPr>
              <a:t>Nurturing potential </a:t>
            </a:r>
            <a:r>
              <a:rPr lang="en-GB" sz="2200" i="1" u="sng" dirty="0">
                <a:solidFill>
                  <a:srgbClr val="CC00CC"/>
                </a:solidFill>
              </a:rPr>
              <a:t>for all </a:t>
            </a:r>
            <a:r>
              <a:rPr lang="en-GB" sz="2200" i="1" dirty="0">
                <a:solidFill>
                  <a:srgbClr val="CC00CC"/>
                </a:solidFill>
              </a:rPr>
              <a:t>within a Christian ethos</a:t>
            </a:r>
          </a:p>
          <a:p>
            <a:pPr marL="0" indent="0">
              <a:buNone/>
            </a:pPr>
            <a:r>
              <a:rPr lang="en-GB" sz="2200" dirty="0"/>
              <a:t>Together we will work to enable all our children to achieve their full potential within our Christian family. Through the teachings and examples of Jesus, we nurture individuality - providing challenge, developing self-esteem and promoting care and respect for each other and God’s world. </a:t>
            </a:r>
          </a:p>
          <a:p>
            <a:pPr marL="0" indent="0" algn="ctr">
              <a:buNone/>
            </a:pPr>
            <a:r>
              <a:rPr lang="en-GB" sz="2200" i="1" dirty="0">
                <a:solidFill>
                  <a:srgbClr val="CC00CC"/>
                </a:solidFill>
              </a:rPr>
              <a:t>‘Therefore, encourage one another and build each other up’</a:t>
            </a:r>
          </a:p>
          <a:p>
            <a:pPr marL="0" indent="0" algn="ctr">
              <a:buNone/>
            </a:pPr>
            <a:r>
              <a:rPr lang="en-GB" sz="1400" dirty="0"/>
              <a:t>1Thessalonians 5:11</a:t>
            </a:r>
          </a:p>
          <a:p>
            <a:pPr marL="0" indent="0">
              <a:buNone/>
            </a:pPr>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BCFED18E-D8D5-6421-5747-7E4466C4F0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9" name="Group 8">
            <a:extLst>
              <a:ext uri="{FF2B5EF4-FFF2-40B4-BE49-F238E27FC236}">
                <a16:creationId xmlns:a16="http://schemas.microsoft.com/office/drawing/2014/main" id="{B401C012-126F-CA7E-D0E7-CF39FA59AF3C}"/>
              </a:ext>
            </a:extLst>
          </p:cNvPr>
          <p:cNvGrpSpPr/>
          <p:nvPr/>
        </p:nvGrpSpPr>
        <p:grpSpPr>
          <a:xfrm>
            <a:off x="12441" y="6330140"/>
            <a:ext cx="12179559" cy="528280"/>
            <a:chOff x="12441" y="6330140"/>
            <a:chExt cx="12179559" cy="528280"/>
          </a:xfrm>
        </p:grpSpPr>
        <p:pic>
          <p:nvPicPr>
            <p:cNvPr id="13314" name="Picture 2" descr="Abstract Background Green Vector Free Vector Download 407131 | CannyPic">
              <a:extLst>
                <a:ext uri="{FF2B5EF4-FFF2-40B4-BE49-F238E27FC236}">
                  <a16:creationId xmlns:a16="http://schemas.microsoft.com/office/drawing/2014/main" id="{453BE082-3818-012D-C7C6-03719F0C30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Abstract Background Green Vector Free Vector Download 407131 | CannyPic">
              <a:extLst>
                <a:ext uri="{FF2B5EF4-FFF2-40B4-BE49-F238E27FC236}">
                  <a16:creationId xmlns:a16="http://schemas.microsoft.com/office/drawing/2014/main" id="{4E6E0CBC-A9A7-7A0A-5EA5-0CECDCA6B49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Abstract Background Green Vector Free Vector Download 407131 | CannyPic">
              <a:extLst>
                <a:ext uri="{FF2B5EF4-FFF2-40B4-BE49-F238E27FC236}">
                  <a16:creationId xmlns:a16="http://schemas.microsoft.com/office/drawing/2014/main" id="{4CC45DCA-B0B2-3C80-3A92-AA4E4906BC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00BED86F-C8B6-795B-F734-EFE5511D0F0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025309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C0CB6-A3A5-B1E8-211A-17C80DB9D610}"/>
              </a:ext>
            </a:extLst>
          </p:cNvPr>
          <p:cNvSpPr>
            <a:spLocks noGrp="1"/>
          </p:cNvSpPr>
          <p:nvPr>
            <p:ph type="title"/>
          </p:nvPr>
        </p:nvSpPr>
        <p:spPr/>
        <p:txBody>
          <a:bodyPr/>
          <a:lstStyle/>
          <a:p>
            <a:r>
              <a:rPr lang="en-GB" dirty="0"/>
              <a:t>The Year 5 Team</a:t>
            </a:r>
          </a:p>
        </p:txBody>
      </p:sp>
      <p:sp>
        <p:nvSpPr>
          <p:cNvPr id="3" name="Content Placeholder 2">
            <a:extLst>
              <a:ext uri="{FF2B5EF4-FFF2-40B4-BE49-F238E27FC236}">
                <a16:creationId xmlns:a16="http://schemas.microsoft.com/office/drawing/2014/main" id="{2CF72B6E-80E8-EE00-B7F8-3CC9D1B8018D}"/>
              </a:ext>
            </a:extLst>
          </p:cNvPr>
          <p:cNvSpPr>
            <a:spLocks noGrp="1"/>
          </p:cNvSpPr>
          <p:nvPr>
            <p:ph idx="1"/>
          </p:nvPr>
        </p:nvSpPr>
        <p:spPr/>
        <p:txBody>
          <a:bodyPr/>
          <a:lstStyle/>
          <a:p>
            <a:r>
              <a:rPr lang="en-GB" dirty="0"/>
              <a:t>Mrs Thomas (Monday, Tuesday, Wednesday)</a:t>
            </a:r>
          </a:p>
          <a:p>
            <a:r>
              <a:rPr lang="en-GB" dirty="0"/>
              <a:t>Mrs Mahajan (Thursday, Friday)</a:t>
            </a:r>
          </a:p>
          <a:p>
            <a:r>
              <a:rPr lang="en-GB" dirty="0"/>
              <a:t>Support from Miss Madelin every morning and Mrs Haycock 2 afternoons</a:t>
            </a:r>
          </a:p>
          <a:p>
            <a:pPr marL="0" indent="0">
              <a:buNone/>
            </a:pPr>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2ACA83B0-FF96-D245-02D1-D686E6C719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FE597C6D-3EA7-566A-1542-F581BE08162C}"/>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E4753149-8D35-20F8-A7C4-AFC67D016C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1F5ABFAE-C035-CE14-6E37-0867B9A606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771F7DB5-9389-BEFB-E1FE-AED7828A77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F7283120-2FD7-129B-490E-20F5188102E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4469528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80DBA0-FE73-DC53-890B-6232D1166BC8}"/>
              </a:ext>
            </a:extLst>
          </p:cNvPr>
          <p:cNvSpPr>
            <a:spLocks noGrp="1"/>
          </p:cNvSpPr>
          <p:nvPr>
            <p:ph type="title"/>
          </p:nvPr>
        </p:nvSpPr>
        <p:spPr/>
        <p:txBody>
          <a:bodyPr/>
          <a:lstStyle/>
          <a:p>
            <a:r>
              <a:rPr lang="en-GB" dirty="0"/>
              <a:t>Timetabling </a:t>
            </a:r>
          </a:p>
        </p:txBody>
      </p:sp>
      <p:sp>
        <p:nvSpPr>
          <p:cNvPr id="3" name="Content Placeholder 2">
            <a:extLst>
              <a:ext uri="{FF2B5EF4-FFF2-40B4-BE49-F238E27FC236}">
                <a16:creationId xmlns:a16="http://schemas.microsoft.com/office/drawing/2014/main" id="{231CB592-C529-0CA2-C8A3-1D184FB5D31B}"/>
              </a:ext>
            </a:extLst>
          </p:cNvPr>
          <p:cNvSpPr>
            <a:spLocks noGrp="1"/>
          </p:cNvSpPr>
          <p:nvPr>
            <p:ph idx="1"/>
          </p:nvPr>
        </p:nvSpPr>
        <p:spPr/>
        <p:txBody>
          <a:bodyPr/>
          <a:lstStyle/>
          <a:p>
            <a:r>
              <a:rPr lang="en-GB" dirty="0"/>
              <a:t>PE days (PE will be on Mondays with Mr Norton and Games with the coach will be on Tuesdays )</a:t>
            </a:r>
          </a:p>
          <a:p>
            <a:r>
              <a:rPr lang="en-GB" dirty="0"/>
              <a:t>This year, the children are encouraged to come to school in their PE kits on PE days</a:t>
            </a:r>
          </a:p>
          <a:p>
            <a:r>
              <a:rPr lang="en-GB" dirty="0"/>
              <a:t>Specialised singing sessions after half term (Wednesday pm)</a:t>
            </a:r>
          </a:p>
          <a:p>
            <a:r>
              <a:rPr lang="en-GB" dirty="0"/>
              <a:t>Topics this year include: The Victorians, Fairtrade, Crime and Punishment, Rivers, Ancient Greeks, Mapping</a:t>
            </a:r>
          </a:p>
          <a:p>
            <a:r>
              <a:rPr lang="en-GB" dirty="0"/>
              <a:t>Look on the class page for Knowledge Organisers and information</a:t>
            </a:r>
          </a:p>
          <a:p>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3AD44D45-1FEC-AE79-9656-4F9831FDCC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DAAEDE6E-F451-C0C1-FD7B-60B231DCC8F2}"/>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C9200FFE-9F0F-B88A-15AB-BEE45CAA73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9F24C8F3-6C1F-40F6-3FC8-6B67C48DF6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9B56170B-AC42-D2DB-1FB0-76D6632E74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C786F381-1D1A-2FCB-483D-FF59D72F4A7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22715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64A3A-2785-14AD-D648-B5AE93F7D691}"/>
              </a:ext>
            </a:extLst>
          </p:cNvPr>
          <p:cNvSpPr>
            <a:spLocks noGrp="1"/>
          </p:cNvSpPr>
          <p:nvPr>
            <p:ph type="title"/>
          </p:nvPr>
        </p:nvSpPr>
        <p:spPr>
          <a:xfrm>
            <a:off x="2292459" y="131346"/>
            <a:ext cx="7213879" cy="635611"/>
          </a:xfrm>
        </p:spPr>
        <p:txBody>
          <a:bodyPr>
            <a:normAutofit fontScale="90000"/>
          </a:bodyPr>
          <a:lstStyle/>
          <a:p>
            <a:pPr algn="ctr"/>
            <a:r>
              <a:rPr lang="en-GB"/>
              <a:t>Timetable</a:t>
            </a:r>
            <a:endParaRPr lang="en-GB" dirty="0"/>
          </a:p>
        </p:txBody>
      </p:sp>
      <p:pic>
        <p:nvPicPr>
          <p:cNvPr id="8" name="Picture 7">
            <a:extLst>
              <a:ext uri="{FF2B5EF4-FFF2-40B4-BE49-F238E27FC236}">
                <a16:creationId xmlns:a16="http://schemas.microsoft.com/office/drawing/2014/main" id="{1E931F6C-07B7-F305-8A3E-93B23A39782C}"/>
              </a:ext>
            </a:extLst>
          </p:cNvPr>
          <p:cNvPicPr>
            <a:picLocks noChangeAspect="1"/>
          </p:cNvPicPr>
          <p:nvPr/>
        </p:nvPicPr>
        <p:blipFill>
          <a:blip r:embed="rId2"/>
          <a:stretch>
            <a:fillRect/>
          </a:stretch>
        </p:blipFill>
        <p:spPr>
          <a:xfrm>
            <a:off x="1102448" y="871173"/>
            <a:ext cx="9566756" cy="5492303"/>
          </a:xfrm>
          <a:prstGeom prst="rect">
            <a:avLst/>
          </a:prstGeom>
        </p:spPr>
      </p:pic>
    </p:spTree>
    <p:extLst>
      <p:ext uri="{BB962C8B-B14F-4D97-AF65-F5344CB8AC3E}">
        <p14:creationId xmlns:p14="http://schemas.microsoft.com/office/powerpoint/2010/main" val="942320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483E1-0172-0C56-35C4-1D9C73882767}"/>
              </a:ext>
            </a:extLst>
          </p:cNvPr>
          <p:cNvSpPr>
            <a:spLocks noGrp="1"/>
          </p:cNvSpPr>
          <p:nvPr>
            <p:ph type="title"/>
          </p:nvPr>
        </p:nvSpPr>
        <p:spPr/>
        <p:txBody>
          <a:bodyPr/>
          <a:lstStyle/>
          <a:p>
            <a:r>
              <a:rPr lang="en-GB" dirty="0"/>
              <a:t>Equipment List </a:t>
            </a:r>
          </a:p>
        </p:txBody>
      </p:sp>
      <p:sp>
        <p:nvSpPr>
          <p:cNvPr id="3" name="Content Placeholder 2">
            <a:extLst>
              <a:ext uri="{FF2B5EF4-FFF2-40B4-BE49-F238E27FC236}">
                <a16:creationId xmlns:a16="http://schemas.microsoft.com/office/drawing/2014/main" id="{E5D0B517-D85E-9EE9-4A17-01ED5B6C51A0}"/>
              </a:ext>
            </a:extLst>
          </p:cNvPr>
          <p:cNvSpPr>
            <a:spLocks noGrp="1"/>
          </p:cNvSpPr>
          <p:nvPr>
            <p:ph idx="1"/>
          </p:nvPr>
        </p:nvSpPr>
        <p:spPr>
          <a:xfrm>
            <a:off x="234539" y="1333255"/>
            <a:ext cx="10515600" cy="4351338"/>
          </a:xfrm>
        </p:spPr>
        <p:txBody>
          <a:bodyPr>
            <a:normAutofit fontScale="62500" lnSpcReduction="20000"/>
          </a:bodyPr>
          <a:lstStyle/>
          <a:p>
            <a:pPr marL="0" indent="0">
              <a:buNone/>
            </a:pPr>
            <a:r>
              <a:rPr lang="en-GB" dirty="0"/>
              <a:t>The children need a fully stocked pencil case  that needs to be refreshed each half term.  </a:t>
            </a:r>
          </a:p>
          <a:p>
            <a:pPr marL="0" indent="0">
              <a:buNone/>
            </a:pPr>
            <a:r>
              <a:rPr lang="en-GB" dirty="0"/>
              <a:t>They will need:</a:t>
            </a:r>
          </a:p>
          <a:p>
            <a:r>
              <a:rPr lang="en-GB" dirty="0"/>
              <a:t>Blue handwriting pens (Not biro, Pilot </a:t>
            </a:r>
            <a:r>
              <a:rPr lang="en-GB" dirty="0" err="1"/>
              <a:t>Frixon</a:t>
            </a:r>
            <a:r>
              <a:rPr lang="en-GB" dirty="0"/>
              <a:t> are good but expensive)</a:t>
            </a:r>
          </a:p>
          <a:p>
            <a:r>
              <a:rPr lang="en-GB" dirty="0"/>
              <a:t>Whiteboard pens</a:t>
            </a:r>
          </a:p>
          <a:p>
            <a:r>
              <a:rPr lang="en-GB" dirty="0"/>
              <a:t>Pritt Sticks</a:t>
            </a:r>
          </a:p>
          <a:p>
            <a:r>
              <a:rPr lang="en-GB" dirty="0"/>
              <a:t>Pencils</a:t>
            </a:r>
          </a:p>
          <a:p>
            <a:r>
              <a:rPr lang="en-GB" dirty="0"/>
              <a:t>Eraser</a:t>
            </a:r>
          </a:p>
          <a:p>
            <a:r>
              <a:rPr lang="en-GB" dirty="0"/>
              <a:t>Sharpener</a:t>
            </a:r>
          </a:p>
          <a:p>
            <a:r>
              <a:rPr lang="en-GB" dirty="0"/>
              <a:t>Coloured pencils</a:t>
            </a:r>
          </a:p>
          <a:p>
            <a:r>
              <a:rPr lang="en-GB" dirty="0"/>
              <a:t>15cm ruler </a:t>
            </a:r>
          </a:p>
          <a:p>
            <a:r>
              <a:rPr lang="en-GB" dirty="0"/>
              <a:t>Protractor</a:t>
            </a:r>
          </a:p>
          <a:p>
            <a:r>
              <a:rPr lang="en-GB" dirty="0"/>
              <a:t>Compass</a:t>
            </a:r>
          </a:p>
          <a:p>
            <a:r>
              <a:rPr lang="en-GB" dirty="0"/>
              <a:t>A folder to store things in</a:t>
            </a:r>
          </a:p>
          <a:p>
            <a:endParaRPr lang="en-GB" dirty="0"/>
          </a:p>
          <a:p>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3DBF752D-37BD-8867-D10B-84E7A7F5B5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E207A2C2-5FAC-7D90-81D9-376FD7CF160B}"/>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1E9F7B65-3FD4-29D9-3E1E-2FFB0243E0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B8B57059-0BF0-2A4A-C786-FDE217D495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1878E160-1484-E87F-13B3-B71918A61D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22FDC5DA-031A-B880-5A6C-D434471B183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pic>
        <p:nvPicPr>
          <p:cNvPr id="5" name="Picture 4">
            <a:extLst>
              <a:ext uri="{FF2B5EF4-FFF2-40B4-BE49-F238E27FC236}">
                <a16:creationId xmlns:a16="http://schemas.microsoft.com/office/drawing/2014/main" id="{8FAB82BC-032E-9C23-C108-A847776361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04163" y="2839788"/>
            <a:ext cx="780556" cy="17526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a:extLst>
              <a:ext uri="{FF2B5EF4-FFF2-40B4-BE49-F238E27FC236}">
                <a16:creationId xmlns:a16="http://schemas.microsoft.com/office/drawing/2014/main" id="{5F10C16C-17AE-8C59-117B-350A1167F6C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41641" y="3037552"/>
            <a:ext cx="2547763" cy="1945723"/>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G424196 - STAEDTLER Handwriting Pens - Blue - Pack of 200 | GLS ...">
            <a:extLst>
              <a:ext uri="{FF2B5EF4-FFF2-40B4-BE49-F238E27FC236}">
                <a16:creationId xmlns:a16="http://schemas.microsoft.com/office/drawing/2014/main" id="{648967D2-06A1-B112-1CB5-C6CCCC748BD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flipH="1">
            <a:off x="9133478" y="1721455"/>
            <a:ext cx="1874725" cy="1874725"/>
          </a:xfrm>
          <a:prstGeom prst="rect">
            <a:avLst/>
          </a:prstGeom>
          <a:noFill/>
          <a:extLst>
            <a:ext uri="{909E8E84-426E-40DD-AFC4-6F175D3DCCD1}">
              <a14:hiddenFill xmlns:a14="http://schemas.microsoft.com/office/drawing/2010/main">
                <a:solidFill>
                  <a:srgbClr val="FFFFFF"/>
                </a:solidFill>
              </a14:hiddenFill>
            </a:ext>
          </a:extLst>
        </p:spPr>
      </p:pic>
      <p:sp>
        <p:nvSpPr>
          <p:cNvPr id="12" name="AutoShape 4" descr="Image result for Pritt Stick Clip Art">
            <a:extLst>
              <a:ext uri="{FF2B5EF4-FFF2-40B4-BE49-F238E27FC236}">
                <a16:creationId xmlns:a16="http://schemas.microsoft.com/office/drawing/2014/main" id="{B01D3CBD-7F98-A6C6-B543-F154E74931D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0" name="Picture 6" descr="Pritt Stick 20g Medium – graphicsdirect.co.uk">
            <a:extLst>
              <a:ext uri="{FF2B5EF4-FFF2-40B4-BE49-F238E27FC236}">
                <a16:creationId xmlns:a16="http://schemas.microsoft.com/office/drawing/2014/main" id="{371C8C5A-FC75-2D75-3FC5-72F39890AD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81323" y="4165138"/>
            <a:ext cx="1443195" cy="14431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36338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548A78-2097-9334-48A6-3A3433EAD9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2DAA8C1-AB9C-7996-DF95-912B6CAE5DCF}"/>
              </a:ext>
            </a:extLst>
          </p:cNvPr>
          <p:cNvSpPr>
            <a:spLocks noGrp="1"/>
          </p:cNvSpPr>
          <p:nvPr>
            <p:ph type="title"/>
          </p:nvPr>
        </p:nvSpPr>
        <p:spPr/>
        <p:txBody>
          <a:bodyPr/>
          <a:lstStyle/>
          <a:p>
            <a:r>
              <a:rPr lang="en-GB" dirty="0"/>
              <a:t>Trips </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BE990886-0B5F-C47F-5528-BAA1FC5B16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3A2E9138-5968-B701-8EB4-BAC1E1139D05}"/>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A3809D9D-C8AF-3B8C-87BE-CD250E75C6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01425924-2E21-AB86-6FE3-4E7AF266BB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7CE893AF-E346-CCE4-B516-2D1266F2B3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15236D57-452B-1BC6-2DB7-C23A87D1BC8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pic>
        <p:nvPicPr>
          <p:cNvPr id="12" name="Content Placeholder 4">
            <a:extLst>
              <a:ext uri="{FF2B5EF4-FFF2-40B4-BE49-F238E27FC236}">
                <a16:creationId xmlns:a16="http://schemas.microsoft.com/office/drawing/2014/main" id="{3AE86246-6068-2EC3-1B3D-8924447FB416}"/>
              </a:ext>
            </a:extLst>
          </p:cNvPr>
          <p:cNvPicPr>
            <a:picLocks noChangeAspect="1"/>
          </p:cNvPicPr>
          <p:nvPr/>
        </p:nvPicPr>
        <p:blipFill>
          <a:blip r:embed="rId4"/>
          <a:stretch>
            <a:fillRect/>
          </a:stretch>
        </p:blipFill>
        <p:spPr>
          <a:xfrm>
            <a:off x="289249" y="1440795"/>
            <a:ext cx="8229600" cy="2453330"/>
          </a:xfrm>
          <a:prstGeom prst="rect">
            <a:avLst/>
          </a:prstGeom>
        </p:spPr>
      </p:pic>
      <p:sp>
        <p:nvSpPr>
          <p:cNvPr id="14" name="TextBox 13">
            <a:extLst>
              <a:ext uri="{FF2B5EF4-FFF2-40B4-BE49-F238E27FC236}">
                <a16:creationId xmlns:a16="http://schemas.microsoft.com/office/drawing/2014/main" id="{1E39DB6A-73CC-FBB3-1752-76D57146B4E5}"/>
              </a:ext>
            </a:extLst>
          </p:cNvPr>
          <p:cNvSpPr txBox="1"/>
          <p:nvPr/>
        </p:nvSpPr>
        <p:spPr>
          <a:xfrm>
            <a:off x="623717" y="4529437"/>
            <a:ext cx="7895132" cy="1477328"/>
          </a:xfrm>
          <a:prstGeom prst="rect">
            <a:avLst/>
          </a:prstGeom>
          <a:noFill/>
        </p:spPr>
        <p:txBody>
          <a:bodyPr wrap="square">
            <a:spAutoFit/>
          </a:bodyPr>
          <a:lstStyle/>
          <a:p>
            <a:r>
              <a:rPr lang="en-GB" sz="1800" dirty="0"/>
              <a:t>1 night residential trip to Woodrow Centre in Amersham</a:t>
            </a:r>
          </a:p>
          <a:p>
            <a:endParaRPr lang="en-GB" sz="1800" dirty="0"/>
          </a:p>
          <a:p>
            <a:r>
              <a:rPr lang="en-GB" sz="1800" dirty="0"/>
              <a:t>Dates: Thursday 4</a:t>
            </a:r>
            <a:r>
              <a:rPr lang="en-GB" sz="1800" baseline="30000" dirty="0"/>
              <a:t>th</a:t>
            </a:r>
            <a:r>
              <a:rPr lang="en-GB" sz="1800" dirty="0"/>
              <a:t> March – Friday 5</a:t>
            </a:r>
            <a:r>
              <a:rPr lang="en-GB" sz="1800" baseline="30000" dirty="0"/>
              <a:t>th</a:t>
            </a:r>
            <a:r>
              <a:rPr lang="en-GB" sz="1800" dirty="0"/>
              <a:t> March (2 days of activities + 1 night)</a:t>
            </a:r>
          </a:p>
          <a:p>
            <a:endParaRPr lang="en-GB" sz="1800" dirty="0"/>
          </a:p>
          <a:p>
            <a:r>
              <a:rPr lang="en-GB" dirty="0"/>
              <a:t>Deposit will be asked for shortly</a:t>
            </a:r>
            <a:endParaRPr lang="en-GB" sz="1800" dirty="0"/>
          </a:p>
        </p:txBody>
      </p:sp>
      <p:pic>
        <p:nvPicPr>
          <p:cNvPr id="16" name="Picture 15">
            <a:extLst>
              <a:ext uri="{FF2B5EF4-FFF2-40B4-BE49-F238E27FC236}">
                <a16:creationId xmlns:a16="http://schemas.microsoft.com/office/drawing/2014/main" id="{24FC51A2-B404-627E-E037-6621C20EE947}"/>
              </a:ext>
            </a:extLst>
          </p:cNvPr>
          <p:cNvPicPr>
            <a:picLocks noChangeAspect="1"/>
          </p:cNvPicPr>
          <p:nvPr/>
        </p:nvPicPr>
        <p:blipFill>
          <a:blip r:embed="rId5"/>
          <a:stretch>
            <a:fillRect/>
          </a:stretch>
        </p:blipFill>
        <p:spPr>
          <a:xfrm>
            <a:off x="7921849" y="4125339"/>
            <a:ext cx="4035612" cy="2051624"/>
          </a:xfrm>
          <a:prstGeom prst="rect">
            <a:avLst/>
          </a:prstGeom>
        </p:spPr>
      </p:pic>
    </p:spTree>
    <p:extLst>
      <p:ext uri="{BB962C8B-B14F-4D97-AF65-F5344CB8AC3E}">
        <p14:creationId xmlns:p14="http://schemas.microsoft.com/office/powerpoint/2010/main" val="1733127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3E325-06ED-3AB7-7A3A-0DD573A40B40}"/>
              </a:ext>
            </a:extLst>
          </p:cNvPr>
          <p:cNvSpPr>
            <a:spLocks noGrp="1"/>
          </p:cNvSpPr>
          <p:nvPr>
            <p:ph type="title"/>
          </p:nvPr>
        </p:nvSpPr>
        <p:spPr/>
        <p:txBody>
          <a:bodyPr/>
          <a:lstStyle/>
          <a:p>
            <a:r>
              <a:rPr lang="en-GB" dirty="0"/>
              <a:t>Rewards and Expectations</a:t>
            </a:r>
          </a:p>
        </p:txBody>
      </p:sp>
      <p:sp>
        <p:nvSpPr>
          <p:cNvPr id="3" name="Content Placeholder 2">
            <a:extLst>
              <a:ext uri="{FF2B5EF4-FFF2-40B4-BE49-F238E27FC236}">
                <a16:creationId xmlns:a16="http://schemas.microsoft.com/office/drawing/2014/main" id="{C10FC27C-18EA-5A9B-6355-84E6E7D5483D}"/>
              </a:ext>
            </a:extLst>
          </p:cNvPr>
          <p:cNvSpPr>
            <a:spLocks noGrp="1"/>
          </p:cNvSpPr>
          <p:nvPr>
            <p:ph idx="1"/>
          </p:nvPr>
        </p:nvSpPr>
        <p:spPr>
          <a:xfrm>
            <a:off x="548951" y="1545707"/>
            <a:ext cx="10515600" cy="4351338"/>
          </a:xfrm>
        </p:spPr>
        <p:txBody>
          <a:bodyPr>
            <a:normAutofit fontScale="92500" lnSpcReduction="10000"/>
          </a:bodyPr>
          <a:lstStyle/>
          <a:p>
            <a:r>
              <a:rPr lang="en-GB" dirty="0"/>
              <a:t>This year, housepoints are going to be awarded for children who demonstrate additional effort either in lessons or supporting others around the school. The emphasis will be leadership, kindness and service</a:t>
            </a:r>
          </a:p>
          <a:p>
            <a:r>
              <a:rPr lang="en-GB" dirty="0"/>
              <a:t>There is an expectation that children will read at least 5 x a week and this should be recorded in their reading records.  Additional housepoints will be awarded for children who want to share books with the class and / or inspire others.</a:t>
            </a:r>
          </a:p>
          <a:p>
            <a:r>
              <a:rPr lang="en-GB" dirty="0"/>
              <a:t>Exceptional effort with pieces of work will be copied and sent home and a record kept in the children’s passport</a:t>
            </a:r>
          </a:p>
          <a:p>
            <a:r>
              <a:rPr lang="en-GB" dirty="0"/>
              <a:t>Please remember to encourage children to share achievements out of school with us in our Celebration Assemblies on Wednesdays</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74511220-D70E-1632-DB2A-78ED51E6E4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167350D3-A64A-759B-E2D4-AD02AB3D0EF9}"/>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95F3033B-7F20-E5C6-A4D1-A5AC9877BB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F804F9F2-18BA-2101-100A-ACF185B494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8BD64BA6-D500-B730-2C27-F7004C26EB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DDC24DB4-D8E4-AD89-6D49-00A7D68A27E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2973134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5F6F22-44C5-FD5A-B7B1-52F7A6D1C3C9}"/>
              </a:ext>
            </a:extLst>
          </p:cNvPr>
          <p:cNvSpPr>
            <a:spLocks noGrp="1"/>
          </p:cNvSpPr>
          <p:nvPr>
            <p:ph type="title"/>
          </p:nvPr>
        </p:nvSpPr>
        <p:spPr/>
        <p:txBody>
          <a:bodyPr/>
          <a:lstStyle/>
          <a:p>
            <a:r>
              <a:rPr lang="en-GB" dirty="0"/>
              <a:t>The importance of reading</a:t>
            </a:r>
          </a:p>
        </p:txBody>
      </p:sp>
      <p:sp>
        <p:nvSpPr>
          <p:cNvPr id="3" name="Content Placeholder 2">
            <a:extLst>
              <a:ext uri="{FF2B5EF4-FFF2-40B4-BE49-F238E27FC236}">
                <a16:creationId xmlns:a16="http://schemas.microsoft.com/office/drawing/2014/main" id="{EB53A735-EAE0-DA77-4B09-29BE78933684}"/>
              </a:ext>
            </a:extLst>
          </p:cNvPr>
          <p:cNvSpPr>
            <a:spLocks noGrp="1"/>
          </p:cNvSpPr>
          <p:nvPr>
            <p:ph idx="1"/>
          </p:nvPr>
        </p:nvSpPr>
        <p:spPr/>
        <p:txBody>
          <a:bodyPr>
            <a:normAutofit lnSpcReduction="10000"/>
          </a:bodyPr>
          <a:lstStyle/>
          <a:p>
            <a:r>
              <a:rPr lang="en-GB" dirty="0"/>
              <a:t>It is still important to monitor children’s reading in Year 5</a:t>
            </a:r>
          </a:p>
          <a:p>
            <a:r>
              <a:rPr lang="en-GB" dirty="0"/>
              <a:t>Your child may not want to read out loud but talking about what they’ve read and discussing new vocabulary will greatly support their learning across the curriculum</a:t>
            </a:r>
          </a:p>
          <a:p>
            <a:r>
              <a:rPr lang="en-GB" dirty="0"/>
              <a:t>Some familiar and safe books are perfect for bedtimes.  Books from the Year 5 reading list will help them make progress.  </a:t>
            </a:r>
            <a:r>
              <a:rPr lang="en-GB" b="1" dirty="0"/>
              <a:t>REMEMBER </a:t>
            </a:r>
            <a:r>
              <a:rPr lang="en-GB" dirty="0"/>
              <a:t>You can read with them too.</a:t>
            </a:r>
          </a:p>
          <a:p>
            <a:r>
              <a:rPr lang="en-GB" dirty="0"/>
              <a:t>Please encourage them to get their reading record signed- it is a record of how often they are reading and helps us monitor progress</a:t>
            </a:r>
          </a:p>
          <a:p>
            <a:r>
              <a:rPr lang="en-GB" dirty="0"/>
              <a:t>In Year 5 children can read with and to Year 1 children on a rota basis</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C533967B-A10A-3567-B9B2-19249D97F4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74BE2227-AABE-8C33-19CB-FA03AA7451BE}"/>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C3D205CB-9373-D418-6FC8-B2D381560C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6BDDC5D6-5816-A312-C40D-C250282DA7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C6756435-4D5C-5B20-7D44-7F70534B7C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E6914855-959D-857B-35C4-5D55D648A62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7383587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A5B547-1177-8154-8BFA-63A457569EB4}"/>
              </a:ext>
            </a:extLst>
          </p:cNvPr>
          <p:cNvSpPr>
            <a:spLocks noGrp="1"/>
          </p:cNvSpPr>
          <p:nvPr>
            <p:ph type="title"/>
          </p:nvPr>
        </p:nvSpPr>
        <p:spPr/>
        <p:txBody>
          <a:bodyPr/>
          <a:lstStyle/>
          <a:p>
            <a:r>
              <a:rPr lang="en-GB" dirty="0"/>
              <a:t>Homework	</a:t>
            </a:r>
          </a:p>
        </p:txBody>
      </p:sp>
      <p:sp>
        <p:nvSpPr>
          <p:cNvPr id="3" name="Content Placeholder 2">
            <a:extLst>
              <a:ext uri="{FF2B5EF4-FFF2-40B4-BE49-F238E27FC236}">
                <a16:creationId xmlns:a16="http://schemas.microsoft.com/office/drawing/2014/main" id="{DCA3AB07-251F-E11A-133E-173DB53B3B9E}"/>
              </a:ext>
            </a:extLst>
          </p:cNvPr>
          <p:cNvSpPr>
            <a:spLocks noGrp="1"/>
          </p:cNvSpPr>
          <p:nvPr>
            <p:ph idx="1"/>
          </p:nvPr>
        </p:nvSpPr>
        <p:spPr>
          <a:xfrm>
            <a:off x="615820" y="1788092"/>
            <a:ext cx="10515600" cy="4351338"/>
          </a:xfrm>
        </p:spPr>
        <p:txBody>
          <a:bodyPr>
            <a:normAutofit fontScale="92500" lnSpcReduction="10000"/>
          </a:bodyPr>
          <a:lstStyle/>
          <a:p>
            <a:pPr marL="0" indent="0">
              <a:buNone/>
            </a:pPr>
            <a:r>
              <a:rPr lang="en-GB" dirty="0"/>
              <a:t>In Year there will be a weekly maths homework and weekly spelling homework.  </a:t>
            </a:r>
          </a:p>
          <a:p>
            <a:r>
              <a:rPr lang="en-GB" dirty="0"/>
              <a:t>Maths is set on Wednesdays and should be returned on Mondays.</a:t>
            </a:r>
          </a:p>
          <a:p>
            <a:r>
              <a:rPr lang="en-GB" dirty="0"/>
              <a:t>Spellings are set on a Friday and will be reviewed the following Friday.  A list of each half term’s spellings will be put on the class page</a:t>
            </a:r>
          </a:p>
          <a:p>
            <a:r>
              <a:rPr lang="en-GB" dirty="0"/>
              <a:t>In addition to reading, children are encouraged to continue to practise their times table and number bond fluency. (White Rose Maths 1 minute  app is particularly useful)</a:t>
            </a:r>
          </a:p>
          <a:p>
            <a:r>
              <a:rPr lang="en-GB" dirty="0"/>
              <a:t>There will be an opportunity to do any homework tasks at 12o’clock at the Y5 homework club.  Some children use this time to catch up with their reading too.</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30581467-DA2C-6C06-77D5-09A3BFEB40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128C84CB-A7E1-E5E4-0A43-1E69B3CAB1D1}"/>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BD81A2AB-3C06-13EE-D8FA-6DF1B4E2D9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6F9DC171-1A84-F26C-739D-A5FB41FC4C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B8AC926B-4011-1B73-C70D-9727152EC8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F6302694-B599-AC1E-5934-06419C0C345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pic>
        <p:nvPicPr>
          <p:cNvPr id="5" name="Picture 4" descr="Birchfield Primary School - White Rose Maths App">
            <a:extLst>
              <a:ext uri="{FF2B5EF4-FFF2-40B4-BE49-F238E27FC236}">
                <a16:creationId xmlns:a16="http://schemas.microsoft.com/office/drawing/2014/main" id="{E044D61C-31C0-16FB-1E08-FB41A267832A}"/>
              </a:ext>
            </a:extLst>
          </p:cNvPr>
          <p:cNvPicPr>
            <a:picLocks noChangeAspect="1"/>
          </p:cNvPicPr>
          <p:nvPr/>
        </p:nvPicPr>
        <p:blipFill>
          <a:blip r:embed="rId4"/>
          <a:stretch>
            <a:fillRect/>
          </a:stretch>
        </p:blipFill>
        <p:spPr>
          <a:xfrm>
            <a:off x="6932644" y="319914"/>
            <a:ext cx="2671665" cy="1415983"/>
          </a:xfrm>
          <a:prstGeom prst="rect">
            <a:avLst/>
          </a:prstGeom>
        </p:spPr>
      </p:pic>
    </p:spTree>
    <p:extLst>
      <p:ext uri="{BB962C8B-B14F-4D97-AF65-F5344CB8AC3E}">
        <p14:creationId xmlns:p14="http://schemas.microsoft.com/office/powerpoint/2010/main" val="4713521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5982C-A4ED-4631-0DA3-D765C288209F}"/>
              </a:ext>
            </a:extLst>
          </p:cNvPr>
          <p:cNvSpPr>
            <a:spLocks noGrp="1"/>
          </p:cNvSpPr>
          <p:nvPr>
            <p:ph type="title"/>
          </p:nvPr>
        </p:nvSpPr>
        <p:spPr/>
        <p:txBody>
          <a:bodyPr/>
          <a:lstStyle/>
          <a:p>
            <a:r>
              <a:rPr lang="en-GB" dirty="0"/>
              <a:t>Pick up and drop off information</a:t>
            </a:r>
          </a:p>
        </p:txBody>
      </p:sp>
      <p:sp>
        <p:nvSpPr>
          <p:cNvPr id="3" name="Content Placeholder 2">
            <a:extLst>
              <a:ext uri="{FF2B5EF4-FFF2-40B4-BE49-F238E27FC236}">
                <a16:creationId xmlns:a16="http://schemas.microsoft.com/office/drawing/2014/main" id="{BE33AB8C-EB75-126D-2ABC-284A966198C2}"/>
              </a:ext>
            </a:extLst>
          </p:cNvPr>
          <p:cNvSpPr>
            <a:spLocks noGrp="1"/>
          </p:cNvSpPr>
          <p:nvPr>
            <p:ph idx="1"/>
          </p:nvPr>
        </p:nvSpPr>
        <p:spPr/>
        <p:txBody>
          <a:bodyPr/>
          <a:lstStyle/>
          <a:p>
            <a:r>
              <a:rPr lang="en-GB" dirty="0"/>
              <a:t>Main gates open from 8:30am</a:t>
            </a:r>
          </a:p>
          <a:p>
            <a:r>
              <a:rPr lang="en-GB" dirty="0"/>
              <a:t>Children are welcomed into the classrooms from 8:40am</a:t>
            </a:r>
          </a:p>
          <a:p>
            <a:r>
              <a:rPr lang="en-GB" dirty="0"/>
              <a:t>Register closes at 8:55am</a:t>
            </a:r>
          </a:p>
          <a:p>
            <a:endParaRPr lang="en-GB" dirty="0"/>
          </a:p>
          <a:p>
            <a:r>
              <a:rPr lang="en-GB" dirty="0"/>
              <a:t>Gates to parents open at 3:00pm</a:t>
            </a:r>
          </a:p>
          <a:p>
            <a:r>
              <a:rPr lang="en-GB" dirty="0"/>
              <a:t>Pupils led out at 3:15pm</a:t>
            </a:r>
          </a:p>
          <a:p>
            <a:r>
              <a:rPr lang="en-GB" dirty="0"/>
              <a:t>Children in Year 5 are allowed to walk home or to the village hall but only when we have official notification via email</a:t>
            </a:r>
          </a:p>
          <a:p>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B270891A-028F-6574-8DC5-B673F76F55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9BC5A815-50F5-6A36-7A48-B53A18BE6AC8}"/>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8746AA9E-A261-542A-9002-0D90F4BC83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25E07B87-FD77-0A7C-24B6-B4FB5988BD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96014BC1-DEB9-37FA-7C82-AD8F56DBB0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98D18C1D-930F-1C0F-10A7-C1D800BBD62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3431378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E85D272-8953-EDAF-53AE-C5193E656485}"/>
            </a:ext>
          </a:extLst>
        </p:cNvPr>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352BEC0E-22F8-46D0-9632-375DB541B0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BC8315-475E-49EB-B2D7-C91892BDD0CD}"/>
              </a:ext>
            </a:extLst>
          </p:cNvPr>
          <p:cNvSpPr>
            <a:spLocks noGrp="1"/>
          </p:cNvSpPr>
          <p:nvPr>
            <p:ph type="title"/>
          </p:nvPr>
        </p:nvSpPr>
        <p:spPr>
          <a:xfrm>
            <a:off x="640080" y="329184"/>
            <a:ext cx="6894576" cy="1783080"/>
          </a:xfrm>
        </p:spPr>
        <p:txBody>
          <a:bodyPr anchor="b">
            <a:normAutofit/>
          </a:bodyPr>
          <a:lstStyle/>
          <a:p>
            <a:r>
              <a:rPr lang="en-GB" sz="5400" dirty="0"/>
              <a:t>Testing and assessments in Year 5</a:t>
            </a:r>
          </a:p>
        </p:txBody>
      </p:sp>
      <p:sp>
        <p:nvSpPr>
          <p:cNvPr id="17"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952"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247B4BB-768B-F4A6-61E1-7A6A1D737713}"/>
              </a:ext>
            </a:extLst>
          </p:cNvPr>
          <p:cNvSpPr>
            <a:spLocks noGrp="1"/>
          </p:cNvSpPr>
          <p:nvPr>
            <p:ph idx="1"/>
          </p:nvPr>
        </p:nvSpPr>
        <p:spPr>
          <a:xfrm>
            <a:off x="640080" y="2706624"/>
            <a:ext cx="6894576" cy="3483864"/>
          </a:xfrm>
        </p:spPr>
        <p:txBody>
          <a:bodyPr>
            <a:normAutofit/>
          </a:bodyPr>
          <a:lstStyle/>
          <a:p>
            <a:r>
              <a:rPr lang="en-GB" sz="2200" dirty="0"/>
              <a:t>Most assessments for Year 5 will be end of unit activities</a:t>
            </a:r>
          </a:p>
          <a:p>
            <a:r>
              <a:rPr lang="en-GB" sz="2200" dirty="0"/>
              <a:t>There will be a reading comprehension assessment this half term. </a:t>
            </a:r>
          </a:p>
          <a:p>
            <a:r>
              <a:rPr lang="en-GB" sz="2200" dirty="0"/>
              <a:t>Other assessments closely linked to SATS in Year 6 will take place in the summer term</a:t>
            </a:r>
          </a:p>
          <a:p>
            <a:r>
              <a:rPr lang="en-GB" sz="2200" dirty="0"/>
              <a:t>There will no longer be NFER CATS testing in Year 5</a:t>
            </a:r>
          </a:p>
          <a:p>
            <a:endParaRPr lang="en-GB" sz="2200"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0B7D7A08-CF6B-4726-0104-6A99B0C24F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81688" y="329183"/>
            <a:ext cx="3378519" cy="3429969"/>
          </a:xfrm>
          <a:prstGeom prst="rect">
            <a:avLst/>
          </a:prstGeom>
        </p:spPr>
      </p:pic>
      <p:grpSp>
        <p:nvGrpSpPr>
          <p:cNvPr id="6" name="Group 5">
            <a:extLst>
              <a:ext uri="{FF2B5EF4-FFF2-40B4-BE49-F238E27FC236}">
                <a16:creationId xmlns:a16="http://schemas.microsoft.com/office/drawing/2014/main" id="{AE1A51A0-AF2E-8293-DC98-8D49B23E5648}"/>
              </a:ext>
            </a:extLst>
          </p:cNvPr>
          <p:cNvGrpSpPr/>
          <p:nvPr/>
        </p:nvGrpSpPr>
        <p:grpSpPr>
          <a:xfrm>
            <a:off x="7863840" y="5080668"/>
            <a:ext cx="3995929" cy="173321"/>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D66273AE-6080-B189-7F00-F1C0FD1693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649FC40C-8579-76DB-63B2-D49C5500CB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A699199E-1E47-28BC-03AC-F5201EA401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5032C237-6AC1-69F2-5B50-666463A294F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6319219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123C25-F553-837E-AC3C-ECA31247311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B6DC87A-20EC-3968-44FC-5D786DB8DAD0}"/>
              </a:ext>
            </a:extLst>
          </p:cNvPr>
          <p:cNvSpPr>
            <a:spLocks noGrp="1"/>
          </p:cNvSpPr>
          <p:nvPr>
            <p:ph type="title"/>
          </p:nvPr>
        </p:nvSpPr>
        <p:spPr/>
        <p:txBody>
          <a:bodyPr/>
          <a:lstStyle/>
          <a:p>
            <a:r>
              <a:rPr lang="en-GB" dirty="0"/>
              <a:t>Additional drop-in sessions for parents</a:t>
            </a:r>
          </a:p>
        </p:txBody>
      </p:sp>
      <p:sp>
        <p:nvSpPr>
          <p:cNvPr id="3" name="Content Placeholder 2">
            <a:extLst>
              <a:ext uri="{FF2B5EF4-FFF2-40B4-BE49-F238E27FC236}">
                <a16:creationId xmlns:a16="http://schemas.microsoft.com/office/drawing/2014/main" id="{BD58CEA0-34BB-EFD8-0103-D7DA670F8711}"/>
              </a:ext>
            </a:extLst>
          </p:cNvPr>
          <p:cNvSpPr>
            <a:spLocks noGrp="1"/>
          </p:cNvSpPr>
          <p:nvPr>
            <p:ph idx="1"/>
          </p:nvPr>
        </p:nvSpPr>
        <p:spPr/>
        <p:txBody>
          <a:bodyPr/>
          <a:lstStyle/>
          <a:p>
            <a:r>
              <a:rPr lang="en-GB" dirty="0"/>
              <a:t>This year we are providing a weekly drop-in session should you wish to meet and talk with either of us about any concerns.</a:t>
            </a:r>
          </a:p>
          <a:p>
            <a:r>
              <a:rPr lang="en-GB" dirty="0"/>
              <a:t>These will take place on Thursdays between 3.30 and 4.00.  You do not need to make an appointment, but you will need to sign in at the office.</a:t>
            </a:r>
          </a:p>
          <a:p>
            <a:r>
              <a:rPr lang="en-GB" dirty="0"/>
              <a:t>This is not an opportunity to look at books and work – that opportunity will be available during the October parents evening.</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DDA98B1E-EA8A-60E7-1FBC-8A2315FE8F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5C82FD1B-04C0-2858-6ACB-BA621280E074}"/>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13E95D97-A405-300A-3A0D-4C0FC0E450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5B3E08F8-0C27-09AB-C8AE-1E01A2D8F4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68CA0A51-1ABC-73E4-C5A7-3DE02F7090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94204CC4-477D-D37A-D62E-FAE353B4C6A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5036336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E335D5-4764-C4B4-F3DB-3D81A479367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134CE4-86C7-924A-94E3-DADA60440AF9}"/>
              </a:ext>
            </a:extLst>
          </p:cNvPr>
          <p:cNvSpPr>
            <a:spLocks noGrp="1"/>
          </p:cNvSpPr>
          <p:nvPr>
            <p:ph type="title"/>
          </p:nvPr>
        </p:nvSpPr>
        <p:spPr/>
        <p:txBody>
          <a:bodyPr/>
          <a:lstStyle/>
          <a:p>
            <a:r>
              <a:rPr lang="en-GB" dirty="0"/>
              <a:t>Additional information</a:t>
            </a:r>
          </a:p>
        </p:txBody>
      </p:sp>
      <p:sp>
        <p:nvSpPr>
          <p:cNvPr id="3" name="Content Placeholder 2">
            <a:extLst>
              <a:ext uri="{FF2B5EF4-FFF2-40B4-BE49-F238E27FC236}">
                <a16:creationId xmlns:a16="http://schemas.microsoft.com/office/drawing/2014/main" id="{81FCA502-0980-354F-C807-0E79DE4DCACB}"/>
              </a:ext>
            </a:extLst>
          </p:cNvPr>
          <p:cNvSpPr>
            <a:spLocks noGrp="1"/>
          </p:cNvSpPr>
          <p:nvPr>
            <p:ph idx="1"/>
          </p:nvPr>
        </p:nvSpPr>
        <p:spPr/>
        <p:txBody>
          <a:bodyPr/>
          <a:lstStyle/>
          <a:p>
            <a:r>
              <a:rPr lang="en-GB" dirty="0"/>
              <a:t>The children are not permitted to wear Smart watches at school</a:t>
            </a:r>
          </a:p>
          <a:p>
            <a:r>
              <a:rPr lang="en-GB" dirty="0"/>
              <a:t>We discourage children from having mobile phones at school, but should they need one for any reason, this should be handed in at the office.</a:t>
            </a:r>
          </a:p>
          <a:p>
            <a:r>
              <a:rPr lang="en-GB" dirty="0"/>
              <a:t>In the Christmas production, the children will be required for all 4 performances. For 2 they will be a member of the choir and for 2 they will be on stage</a:t>
            </a:r>
          </a:p>
          <a:p>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DEEACB64-162F-322C-6594-EE137F815F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9F0BA989-96EC-75C7-D868-48E758E1502C}"/>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26B5ADA8-7BD5-3A31-BBD5-EF63F0197A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847A0687-E83F-5649-3882-1558D76A0B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172CE159-D0FE-F008-525F-107CF0A9DB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02591854-E565-5FA7-8874-94C872611DD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9504411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E41EC-4F60-0975-8E47-51CE2DA93274}"/>
              </a:ext>
            </a:extLst>
          </p:cNvPr>
          <p:cNvSpPr>
            <a:spLocks noGrp="1"/>
          </p:cNvSpPr>
          <p:nvPr>
            <p:ph type="title"/>
          </p:nvPr>
        </p:nvSpPr>
        <p:spPr>
          <a:xfrm>
            <a:off x="838200" y="318472"/>
            <a:ext cx="10515600" cy="1325563"/>
          </a:xfrm>
        </p:spPr>
        <p:txBody>
          <a:bodyPr/>
          <a:lstStyle/>
          <a:p>
            <a:r>
              <a:rPr lang="en-GB" dirty="0"/>
              <a:t>Contact information</a:t>
            </a:r>
          </a:p>
        </p:txBody>
      </p:sp>
      <p:sp>
        <p:nvSpPr>
          <p:cNvPr id="3" name="Content Placeholder 2">
            <a:extLst>
              <a:ext uri="{FF2B5EF4-FFF2-40B4-BE49-F238E27FC236}">
                <a16:creationId xmlns:a16="http://schemas.microsoft.com/office/drawing/2014/main" id="{86AA2D6D-2679-76AB-CAA6-E675A2309F42}"/>
              </a:ext>
            </a:extLst>
          </p:cNvPr>
          <p:cNvSpPr>
            <a:spLocks noGrp="1"/>
          </p:cNvSpPr>
          <p:nvPr>
            <p:ph idx="1"/>
          </p:nvPr>
        </p:nvSpPr>
        <p:spPr/>
        <p:txBody>
          <a:bodyPr/>
          <a:lstStyle/>
          <a:p>
            <a:r>
              <a:rPr lang="en-GB" dirty="0"/>
              <a:t>Email office who will forward to class teachers</a:t>
            </a:r>
          </a:p>
          <a:p>
            <a:r>
              <a:rPr lang="en-GB" dirty="0"/>
              <a:t>Please be aware that we do not answer during the day as we are teaching</a:t>
            </a:r>
          </a:p>
          <a:p>
            <a:r>
              <a:rPr lang="en-GB" dirty="0"/>
              <a:t>Friday News has all the information about what we have been learning during the week</a:t>
            </a:r>
          </a:p>
          <a:p>
            <a:r>
              <a:rPr lang="en-GB" dirty="0"/>
              <a:t>If it is urgent phone the office 01844 343521</a:t>
            </a:r>
          </a:p>
          <a:p>
            <a:pPr marL="0" indent="0">
              <a:buNone/>
            </a:pPr>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64CD0011-5BC0-EF96-2DA2-CA8C5B9709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FDB352C6-5220-2A01-8590-14D115F39594}"/>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7ACEEB70-2672-63ED-AA35-D29365532A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AB9E5FB5-5F36-D9DB-0CE7-0CF53DD46A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10CDD394-6BFE-5E31-B9FA-502675E251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B4194CF6-8CA5-6D4A-EFF5-8A239EBA296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0713794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890</TotalTime>
  <Words>985</Words>
  <Application>Microsoft Office PowerPoint</Application>
  <PresentationFormat>Widescreen</PresentationFormat>
  <Paragraphs>83</Paragraphs>
  <Slides>15</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Aptos</vt:lpstr>
      <vt:lpstr>Arial</vt:lpstr>
      <vt:lpstr>Calibri</vt:lpstr>
      <vt:lpstr>Calibri Light</vt:lpstr>
      <vt:lpstr>Office Theme</vt:lpstr>
      <vt:lpstr>Meet the Teacher</vt:lpstr>
      <vt:lpstr>Vision and Values</vt:lpstr>
      <vt:lpstr>The Year 5 Team</vt:lpstr>
      <vt:lpstr>Timetabling </vt:lpstr>
      <vt:lpstr>Timetable</vt:lpstr>
      <vt:lpstr>Equipment List </vt:lpstr>
      <vt:lpstr>Trips </vt:lpstr>
      <vt:lpstr>Rewards and Expectations</vt:lpstr>
      <vt:lpstr>The importance of reading</vt:lpstr>
      <vt:lpstr>Homework </vt:lpstr>
      <vt:lpstr>Pick up and drop off information</vt:lpstr>
      <vt:lpstr>Testing and assessments in Year 5</vt:lpstr>
      <vt:lpstr>Additional drop-in sessions for parents</vt:lpstr>
      <vt:lpstr>Additional information</vt:lpstr>
      <vt:lpstr>Contact information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I Newton</dc:creator>
  <cp:lastModifiedBy>T Thomas</cp:lastModifiedBy>
  <cp:revision>9</cp:revision>
  <dcterms:created xsi:type="dcterms:W3CDTF">2023-06-18T19:08:34Z</dcterms:created>
  <dcterms:modified xsi:type="dcterms:W3CDTF">2026-09-04T10:13:32Z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2023-06-18T19:33:20Z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c5a5007f-3f84-4671-899e-ff07e7938758</vt:lpwstr>
  </property>
  <property fmtid="{D5CDD505-2E9C-101B-9397-08002B2CF9AE}" pid="7" name="MSIP_Label_defa4170-0d19-0005-0004-bc88714345d2_ActionId">
    <vt:lpwstr>001a6c87-614b-4ccc-bde4-1727eeb8c856</vt:lpwstr>
  </property>
  <property fmtid="{D5CDD505-2E9C-101B-9397-08002B2CF9AE}" pid="8" name="MSIP_Label_defa4170-0d19-0005-0004-bc88714345d2_ContentBits">
    <vt:lpwstr>0</vt:lpwstr>
  </property>
</Properties>
</file>