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73" r:id="rId3"/>
    <p:sldId id="258" r:id="rId4"/>
    <p:sldId id="274" r:id="rId5"/>
    <p:sldId id="270" r:id="rId6"/>
    <p:sldId id="271" r:id="rId7"/>
    <p:sldId id="261" r:id="rId8"/>
    <p:sldId id="262" r:id="rId9"/>
    <p:sldId id="263" r:id="rId10"/>
    <p:sldId id="266" r:id="rId11"/>
    <p:sldId id="275" r:id="rId12"/>
    <p:sldId id="276" r:id="rId13"/>
    <p:sldId id="267" r:id="rId14"/>
    <p:sldId id="268"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00CC"/>
    <a:srgbClr val="CC9900"/>
    <a:srgbClr val="CC33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E6E454E-8922-4BE9-A2C1-6B4428D27B10}" v="1" dt="2025-07-07T07:55:30.06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720" y="72"/>
      </p:cViewPr>
      <p:guideLst/>
    </p:cSldViewPr>
  </p:slideViewPr>
  <p:notesTextViewPr>
    <p:cViewPr>
      <p:scale>
        <a:sx n="1" d="1"/>
        <a:sy n="1" d="1"/>
      </p:scale>
      <p:origin x="0" y="0"/>
    </p:cViewPr>
  </p:notesTextViewPr>
  <p:sorterViewPr>
    <p:cViewPr>
      <p:scale>
        <a:sx n="100" d="100"/>
        <a:sy n="100" d="100"/>
      </p:scale>
      <p:origin x="0" y="-629"/>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21" Type="http://schemas.microsoft.com/office/2015/10/relationships/revisionInfo" Target="revisionInfo.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 Moulder" userId="fac72fe4-5896-4ef2-829c-4de7653531a0" providerId="ADAL" clId="{5E6E454E-8922-4BE9-A2C1-6B4428D27B10}"/>
    <pc:docChg chg="custSel modSld">
      <pc:chgData name="N Moulder" userId="fac72fe4-5896-4ef2-829c-4de7653531a0" providerId="ADAL" clId="{5E6E454E-8922-4BE9-A2C1-6B4428D27B10}" dt="2025-07-07T08:52:01.515" v="650" actId="1076"/>
      <pc:docMkLst>
        <pc:docMk/>
      </pc:docMkLst>
      <pc:sldChg chg="modSp mod">
        <pc:chgData name="N Moulder" userId="fac72fe4-5896-4ef2-829c-4de7653531a0" providerId="ADAL" clId="{5E6E454E-8922-4BE9-A2C1-6B4428D27B10}" dt="2025-07-07T07:59:18.542" v="180" actId="2711"/>
        <pc:sldMkLst>
          <pc:docMk/>
          <pc:sldMk cId="64565294" sldId="256"/>
        </pc:sldMkLst>
        <pc:spChg chg="mod">
          <ac:chgData name="N Moulder" userId="fac72fe4-5896-4ef2-829c-4de7653531a0" providerId="ADAL" clId="{5E6E454E-8922-4BE9-A2C1-6B4428D27B10}" dt="2025-07-07T07:59:18.542" v="180" actId="2711"/>
          <ac:spMkLst>
            <pc:docMk/>
            <pc:sldMk cId="64565294" sldId="256"/>
            <ac:spMk id="2" creationId="{425FA8C4-EF53-C314-1E6F-6DB2E32211F9}"/>
          </ac:spMkLst>
        </pc:spChg>
        <pc:spChg chg="mod">
          <ac:chgData name="N Moulder" userId="fac72fe4-5896-4ef2-829c-4de7653531a0" providerId="ADAL" clId="{5E6E454E-8922-4BE9-A2C1-6B4428D27B10}" dt="2025-07-07T07:59:18.542" v="180" actId="2711"/>
          <ac:spMkLst>
            <pc:docMk/>
            <pc:sldMk cId="64565294" sldId="256"/>
            <ac:spMk id="3" creationId="{57952B08-494D-AB29-984B-63829FA1D77C}"/>
          </ac:spMkLst>
        </pc:spChg>
      </pc:sldChg>
      <pc:sldChg chg="modSp mod">
        <pc:chgData name="N Moulder" userId="fac72fe4-5896-4ef2-829c-4de7653531a0" providerId="ADAL" clId="{5E6E454E-8922-4BE9-A2C1-6B4428D27B10}" dt="2025-07-07T08:00:10.574" v="183" actId="2711"/>
        <pc:sldMkLst>
          <pc:docMk/>
          <pc:sldMk cId="3446952881" sldId="258"/>
        </pc:sldMkLst>
        <pc:spChg chg="mod">
          <ac:chgData name="N Moulder" userId="fac72fe4-5896-4ef2-829c-4de7653531a0" providerId="ADAL" clId="{5E6E454E-8922-4BE9-A2C1-6B4428D27B10}" dt="2025-07-07T08:00:10.574" v="183" actId="2711"/>
          <ac:spMkLst>
            <pc:docMk/>
            <pc:sldMk cId="3446952881" sldId="258"/>
            <ac:spMk id="2" creationId="{F1FC0CB6-A3A5-B1E8-211A-17C80DB9D610}"/>
          </ac:spMkLst>
        </pc:spChg>
        <pc:spChg chg="mod">
          <ac:chgData name="N Moulder" userId="fac72fe4-5896-4ef2-829c-4de7653531a0" providerId="ADAL" clId="{5E6E454E-8922-4BE9-A2C1-6B4428D27B10}" dt="2025-07-07T08:00:10.574" v="183" actId="2711"/>
          <ac:spMkLst>
            <pc:docMk/>
            <pc:sldMk cId="3446952881" sldId="258"/>
            <ac:spMk id="3" creationId="{2CF72B6E-80E8-EE00-B7F8-3CC9D1B8018D}"/>
          </ac:spMkLst>
        </pc:spChg>
      </pc:sldChg>
      <pc:sldChg chg="modSp mod">
        <pc:chgData name="N Moulder" userId="fac72fe4-5896-4ef2-829c-4de7653531a0" providerId="ADAL" clId="{5E6E454E-8922-4BE9-A2C1-6B4428D27B10}" dt="2025-07-07T08:02:04.070" v="247" actId="20577"/>
        <pc:sldMkLst>
          <pc:docMk/>
          <pc:sldMk cId="2297313478" sldId="261"/>
        </pc:sldMkLst>
        <pc:spChg chg="mod">
          <ac:chgData name="N Moulder" userId="fac72fe4-5896-4ef2-829c-4de7653531a0" providerId="ADAL" clId="{5E6E454E-8922-4BE9-A2C1-6B4428D27B10}" dt="2025-07-07T08:00:40.661" v="187" actId="2711"/>
          <ac:spMkLst>
            <pc:docMk/>
            <pc:sldMk cId="2297313478" sldId="261"/>
            <ac:spMk id="2" creationId="{E0A3E325-06ED-3AB7-7A3A-0DD573A40B40}"/>
          </ac:spMkLst>
        </pc:spChg>
        <pc:spChg chg="mod">
          <ac:chgData name="N Moulder" userId="fac72fe4-5896-4ef2-829c-4de7653531a0" providerId="ADAL" clId="{5E6E454E-8922-4BE9-A2C1-6B4428D27B10}" dt="2025-07-07T08:02:04.070" v="247" actId="20577"/>
          <ac:spMkLst>
            <pc:docMk/>
            <pc:sldMk cId="2297313478" sldId="261"/>
            <ac:spMk id="3" creationId="{C10FC27C-18EA-5A9B-6355-84E6E7D5483D}"/>
          </ac:spMkLst>
        </pc:spChg>
        <pc:picChg chg="mod">
          <ac:chgData name="N Moulder" userId="fac72fe4-5896-4ef2-829c-4de7653531a0" providerId="ADAL" clId="{5E6E454E-8922-4BE9-A2C1-6B4428D27B10}" dt="2025-07-07T07:52:12.652" v="46" actId="1076"/>
          <ac:picMkLst>
            <pc:docMk/>
            <pc:sldMk cId="2297313478" sldId="261"/>
            <ac:picMk id="5" creationId="{404DF430-9C94-D81C-88ED-F82BC3BDF8C1}"/>
          </ac:picMkLst>
        </pc:picChg>
      </pc:sldChg>
      <pc:sldChg chg="modSp mod">
        <pc:chgData name="N Moulder" userId="fac72fe4-5896-4ef2-829c-4de7653531a0" providerId="ADAL" clId="{5E6E454E-8922-4BE9-A2C1-6B4428D27B10}" dt="2025-07-07T08:51:04.437" v="637" actId="27636"/>
        <pc:sldMkLst>
          <pc:docMk/>
          <pc:sldMk cId="738358776" sldId="262"/>
        </pc:sldMkLst>
        <pc:spChg chg="mod">
          <ac:chgData name="N Moulder" userId="fac72fe4-5896-4ef2-829c-4de7653531a0" providerId="ADAL" clId="{5E6E454E-8922-4BE9-A2C1-6B4428D27B10}" dt="2025-07-07T07:59:03.444" v="179" actId="2711"/>
          <ac:spMkLst>
            <pc:docMk/>
            <pc:sldMk cId="738358776" sldId="262"/>
            <ac:spMk id="2" creationId="{3E5F6F22-44C5-FD5A-B7B1-52F7A6D1C3C9}"/>
          </ac:spMkLst>
        </pc:spChg>
        <pc:spChg chg="mod">
          <ac:chgData name="N Moulder" userId="fac72fe4-5896-4ef2-829c-4de7653531a0" providerId="ADAL" clId="{5E6E454E-8922-4BE9-A2C1-6B4428D27B10}" dt="2025-07-07T08:51:04.437" v="637" actId="27636"/>
          <ac:spMkLst>
            <pc:docMk/>
            <pc:sldMk cId="738358776" sldId="262"/>
            <ac:spMk id="3" creationId="{EB53A735-EAE0-DA77-4B09-29BE78933684}"/>
          </ac:spMkLst>
        </pc:spChg>
        <pc:picChg chg="mod">
          <ac:chgData name="N Moulder" userId="fac72fe4-5896-4ef2-829c-4de7653531a0" providerId="ADAL" clId="{5E6E454E-8922-4BE9-A2C1-6B4428D27B10}" dt="2025-07-07T07:56:08.884" v="168" actId="1076"/>
          <ac:picMkLst>
            <pc:docMk/>
            <pc:sldMk cId="738358776" sldId="262"/>
            <ac:picMk id="5" creationId="{7F391966-7AAF-BCFF-2774-02054E8DC4FB}"/>
          </ac:picMkLst>
        </pc:picChg>
      </pc:sldChg>
      <pc:sldChg chg="modSp mod">
        <pc:chgData name="N Moulder" userId="fac72fe4-5896-4ef2-829c-4de7653531a0" providerId="ADAL" clId="{5E6E454E-8922-4BE9-A2C1-6B4428D27B10}" dt="2025-07-07T08:05:17.772" v="627" actId="33524"/>
        <pc:sldMkLst>
          <pc:docMk/>
          <pc:sldMk cId="687069426" sldId="263"/>
        </pc:sldMkLst>
        <pc:spChg chg="mod">
          <ac:chgData name="N Moulder" userId="fac72fe4-5896-4ef2-829c-4de7653531a0" providerId="ADAL" clId="{5E6E454E-8922-4BE9-A2C1-6B4428D27B10}" dt="2025-07-07T08:00:49.767" v="188" actId="2711"/>
          <ac:spMkLst>
            <pc:docMk/>
            <pc:sldMk cId="687069426" sldId="263"/>
            <ac:spMk id="2" creationId="{D3DD1F21-1228-F0F9-5E01-5BD2FB01D472}"/>
          </ac:spMkLst>
        </pc:spChg>
        <pc:spChg chg="mod">
          <ac:chgData name="N Moulder" userId="fac72fe4-5896-4ef2-829c-4de7653531a0" providerId="ADAL" clId="{5E6E454E-8922-4BE9-A2C1-6B4428D27B10}" dt="2025-07-07T08:05:17.772" v="627" actId="33524"/>
          <ac:spMkLst>
            <pc:docMk/>
            <pc:sldMk cId="687069426" sldId="263"/>
            <ac:spMk id="3" creationId="{FEEDDC81-469B-6926-37A3-9196C2957D5B}"/>
          </ac:spMkLst>
        </pc:spChg>
      </pc:sldChg>
      <pc:sldChg chg="modSp mod">
        <pc:chgData name="N Moulder" userId="fac72fe4-5896-4ef2-829c-4de7653531a0" providerId="ADAL" clId="{5E6E454E-8922-4BE9-A2C1-6B4428D27B10}" dt="2025-07-07T08:51:36.633" v="647" actId="27636"/>
        <pc:sldMkLst>
          <pc:docMk/>
          <pc:sldMk cId="471352175" sldId="266"/>
        </pc:sldMkLst>
        <pc:spChg chg="mod">
          <ac:chgData name="N Moulder" userId="fac72fe4-5896-4ef2-829c-4de7653531a0" providerId="ADAL" clId="{5E6E454E-8922-4BE9-A2C1-6B4428D27B10}" dt="2025-07-07T08:00:56.088" v="189" actId="2711"/>
          <ac:spMkLst>
            <pc:docMk/>
            <pc:sldMk cId="471352175" sldId="266"/>
            <ac:spMk id="2" creationId="{A7A5B547-1177-8154-8BFA-63A457569EB4}"/>
          </ac:spMkLst>
        </pc:spChg>
        <pc:spChg chg="mod">
          <ac:chgData name="N Moulder" userId="fac72fe4-5896-4ef2-829c-4de7653531a0" providerId="ADAL" clId="{5E6E454E-8922-4BE9-A2C1-6B4428D27B10}" dt="2025-07-07T08:51:36.633" v="647" actId="27636"/>
          <ac:spMkLst>
            <pc:docMk/>
            <pc:sldMk cId="471352175" sldId="266"/>
            <ac:spMk id="5" creationId="{F4CAA5A1-9D96-D8DF-4F36-35518EB7D66B}"/>
          </ac:spMkLst>
        </pc:spChg>
      </pc:sldChg>
      <pc:sldChg chg="modSp mod">
        <pc:chgData name="N Moulder" userId="fac72fe4-5896-4ef2-829c-4de7653531a0" providerId="ADAL" clId="{5E6E454E-8922-4BE9-A2C1-6B4428D27B10}" dt="2025-07-07T08:01:03.238" v="190" actId="2711"/>
        <pc:sldMkLst>
          <pc:docMk/>
          <pc:sldMk cId="3343137856" sldId="267"/>
        </pc:sldMkLst>
        <pc:spChg chg="mod">
          <ac:chgData name="N Moulder" userId="fac72fe4-5896-4ef2-829c-4de7653531a0" providerId="ADAL" clId="{5E6E454E-8922-4BE9-A2C1-6B4428D27B10}" dt="2025-07-07T08:01:03.238" v="190" actId="2711"/>
          <ac:spMkLst>
            <pc:docMk/>
            <pc:sldMk cId="3343137856" sldId="267"/>
            <ac:spMk id="2" creationId="{7C25982C-A4ED-4631-0DA3-D765C288209F}"/>
          </ac:spMkLst>
        </pc:spChg>
        <pc:spChg chg="mod">
          <ac:chgData name="N Moulder" userId="fac72fe4-5896-4ef2-829c-4de7653531a0" providerId="ADAL" clId="{5E6E454E-8922-4BE9-A2C1-6B4428D27B10}" dt="2025-07-07T08:01:03.238" v="190" actId="2711"/>
          <ac:spMkLst>
            <pc:docMk/>
            <pc:sldMk cId="3343137856" sldId="267"/>
            <ac:spMk id="3" creationId="{BE33AB8C-EB75-126D-2ABC-284A966198C2}"/>
          </ac:spMkLst>
        </pc:spChg>
      </pc:sldChg>
      <pc:sldChg chg="modSp mod">
        <pc:chgData name="N Moulder" userId="fac72fe4-5896-4ef2-829c-4de7653531a0" providerId="ADAL" clId="{5E6E454E-8922-4BE9-A2C1-6B4428D27B10}" dt="2025-07-07T08:01:10.316" v="191" actId="2711"/>
        <pc:sldMkLst>
          <pc:docMk/>
          <pc:sldMk cId="3071379435" sldId="268"/>
        </pc:sldMkLst>
        <pc:spChg chg="mod">
          <ac:chgData name="N Moulder" userId="fac72fe4-5896-4ef2-829c-4de7653531a0" providerId="ADAL" clId="{5E6E454E-8922-4BE9-A2C1-6B4428D27B10}" dt="2025-07-07T08:01:10.316" v="191" actId="2711"/>
          <ac:spMkLst>
            <pc:docMk/>
            <pc:sldMk cId="3071379435" sldId="268"/>
            <ac:spMk id="2" creationId="{08FE41EC-4F60-0975-8E47-51CE2DA93274}"/>
          </ac:spMkLst>
        </pc:spChg>
        <pc:spChg chg="mod">
          <ac:chgData name="N Moulder" userId="fac72fe4-5896-4ef2-829c-4de7653531a0" providerId="ADAL" clId="{5E6E454E-8922-4BE9-A2C1-6B4428D27B10}" dt="2025-07-07T08:01:10.316" v="191" actId="2711"/>
          <ac:spMkLst>
            <pc:docMk/>
            <pc:sldMk cId="3071379435" sldId="268"/>
            <ac:spMk id="3" creationId="{86AA2D6D-2679-76AB-CAA6-E675A2309F42}"/>
          </ac:spMkLst>
        </pc:spChg>
      </pc:sldChg>
      <pc:sldChg chg="modSp mod">
        <pc:chgData name="N Moulder" userId="fac72fe4-5896-4ef2-829c-4de7653531a0" providerId="ADAL" clId="{5E6E454E-8922-4BE9-A2C1-6B4428D27B10}" dt="2025-07-07T08:00:23.945" v="185" actId="2711"/>
        <pc:sldMkLst>
          <pc:docMk/>
          <pc:sldMk cId="3813115153" sldId="270"/>
        </pc:sldMkLst>
        <pc:spChg chg="mod">
          <ac:chgData name="N Moulder" userId="fac72fe4-5896-4ef2-829c-4de7653531a0" providerId="ADAL" clId="{5E6E454E-8922-4BE9-A2C1-6B4428D27B10}" dt="2025-07-07T08:00:23.945" v="185" actId="2711"/>
          <ac:spMkLst>
            <pc:docMk/>
            <pc:sldMk cId="3813115153" sldId="270"/>
            <ac:spMk id="2" creationId="{E0A3E325-06ED-3AB7-7A3A-0DD573A40B40}"/>
          </ac:spMkLst>
        </pc:spChg>
        <pc:spChg chg="mod">
          <ac:chgData name="N Moulder" userId="fac72fe4-5896-4ef2-829c-4de7653531a0" providerId="ADAL" clId="{5E6E454E-8922-4BE9-A2C1-6B4428D27B10}" dt="2025-07-07T08:00:23.945" v="185" actId="2711"/>
          <ac:spMkLst>
            <pc:docMk/>
            <pc:sldMk cId="3813115153" sldId="270"/>
            <ac:spMk id="3" creationId="{C10FC27C-18EA-5A9B-6355-84E6E7D5483D}"/>
          </ac:spMkLst>
        </pc:spChg>
      </pc:sldChg>
      <pc:sldChg chg="modSp mod">
        <pc:chgData name="N Moulder" userId="fac72fe4-5896-4ef2-829c-4de7653531a0" providerId="ADAL" clId="{5E6E454E-8922-4BE9-A2C1-6B4428D27B10}" dt="2025-07-07T08:00:33.834" v="186" actId="2711"/>
        <pc:sldMkLst>
          <pc:docMk/>
          <pc:sldMk cId="2174863121" sldId="271"/>
        </pc:sldMkLst>
        <pc:spChg chg="mod">
          <ac:chgData name="N Moulder" userId="fac72fe4-5896-4ef2-829c-4de7653531a0" providerId="ADAL" clId="{5E6E454E-8922-4BE9-A2C1-6B4428D27B10}" dt="2025-07-07T08:00:33.834" v="186" actId="2711"/>
          <ac:spMkLst>
            <pc:docMk/>
            <pc:sldMk cId="2174863121" sldId="271"/>
            <ac:spMk id="2" creationId="{C5338E1B-3FB0-6D8E-6359-7B0D611D9E03}"/>
          </ac:spMkLst>
        </pc:spChg>
        <pc:spChg chg="mod">
          <ac:chgData name="N Moulder" userId="fac72fe4-5896-4ef2-829c-4de7653531a0" providerId="ADAL" clId="{5E6E454E-8922-4BE9-A2C1-6B4428D27B10}" dt="2025-07-07T08:00:33.834" v="186" actId="2711"/>
          <ac:spMkLst>
            <pc:docMk/>
            <pc:sldMk cId="2174863121" sldId="271"/>
            <ac:spMk id="3" creationId="{3D9EFCB2-21CC-35B4-FD91-272C15F624F7}"/>
          </ac:spMkLst>
        </pc:spChg>
      </pc:sldChg>
      <pc:sldChg chg="modSp mod">
        <pc:chgData name="N Moulder" userId="fac72fe4-5896-4ef2-829c-4de7653531a0" providerId="ADAL" clId="{5E6E454E-8922-4BE9-A2C1-6B4428D27B10}" dt="2025-07-07T08:52:01.515" v="650" actId="1076"/>
        <pc:sldMkLst>
          <pc:docMk/>
          <pc:sldMk cId="2868835550" sldId="273"/>
        </pc:sldMkLst>
        <pc:spChg chg="mod">
          <ac:chgData name="N Moulder" userId="fac72fe4-5896-4ef2-829c-4de7653531a0" providerId="ADAL" clId="{5E6E454E-8922-4BE9-A2C1-6B4428D27B10}" dt="2025-07-07T08:52:01.515" v="650" actId="1076"/>
          <ac:spMkLst>
            <pc:docMk/>
            <pc:sldMk cId="2868835550" sldId="273"/>
            <ac:spMk id="3" creationId="{1EE62FB1-BB59-E53B-6274-512DDD180079}"/>
          </ac:spMkLst>
        </pc:spChg>
      </pc:sldChg>
      <pc:sldChg chg="modSp mod">
        <pc:chgData name="N Moulder" userId="fac72fe4-5896-4ef2-829c-4de7653531a0" providerId="ADAL" clId="{5E6E454E-8922-4BE9-A2C1-6B4428D27B10}" dt="2025-07-07T08:00:16.220" v="184" actId="2711"/>
        <pc:sldMkLst>
          <pc:docMk/>
          <pc:sldMk cId="3557573348" sldId="274"/>
        </pc:sldMkLst>
        <pc:spChg chg="mod">
          <ac:chgData name="N Moulder" userId="fac72fe4-5896-4ef2-829c-4de7653531a0" providerId="ADAL" clId="{5E6E454E-8922-4BE9-A2C1-6B4428D27B10}" dt="2025-07-07T08:00:16.220" v="184" actId="2711"/>
          <ac:spMkLst>
            <pc:docMk/>
            <pc:sldMk cId="3557573348" sldId="274"/>
            <ac:spMk id="2" creationId="{FC9C88CD-BE97-F5EF-6BF8-46B2A9E32E53}"/>
          </ac:spMkLst>
        </pc:spChg>
        <pc:spChg chg="mod">
          <ac:chgData name="N Moulder" userId="fac72fe4-5896-4ef2-829c-4de7653531a0" providerId="ADAL" clId="{5E6E454E-8922-4BE9-A2C1-6B4428D27B10}" dt="2025-07-07T08:00:16.220" v="184" actId="2711"/>
          <ac:spMkLst>
            <pc:docMk/>
            <pc:sldMk cId="3557573348" sldId="274"/>
            <ac:spMk id="3" creationId="{542F0D65-C21B-B3A9-285C-277210099EB0}"/>
          </ac:spMkLst>
        </pc:spChg>
        <pc:picChg chg="mod">
          <ac:chgData name="N Moulder" userId="fac72fe4-5896-4ef2-829c-4de7653531a0" providerId="ADAL" clId="{5E6E454E-8922-4BE9-A2C1-6B4428D27B10}" dt="2025-07-07T07:53:58.341" v="154" actId="1076"/>
          <ac:picMkLst>
            <pc:docMk/>
            <pc:sldMk cId="3557573348" sldId="274"/>
            <ac:picMk id="4" creationId="{2ADA34B3-F763-1BBF-B045-F266ED82038A}"/>
          </ac:picMkLst>
        </pc:picChg>
      </pc:sldChg>
    </pc:docChg>
  </pc:docChgLst>
  <pc:docChgLst>
    <pc:chgData name="N Moulder" userId="fac72fe4-5896-4ef2-829c-4de7653531a0" providerId="ADAL" clId="{9DF2C9A8-F7CC-434F-A109-1090F081B787}"/>
    <pc:docChg chg="undo custSel addSld delSld modSld sldOrd delMainMaster">
      <pc:chgData name="N Moulder" userId="fac72fe4-5896-4ef2-829c-4de7653531a0" providerId="ADAL" clId="{9DF2C9A8-F7CC-434F-A109-1090F081B787}" dt="2025-07-03T13:27:39.127" v="617" actId="33524"/>
      <pc:docMkLst>
        <pc:docMk/>
      </pc:docMkLst>
      <pc:sldChg chg="del">
        <pc:chgData name="N Moulder" userId="fac72fe4-5896-4ef2-829c-4de7653531a0" providerId="ADAL" clId="{9DF2C9A8-F7CC-434F-A109-1090F081B787}" dt="2025-06-27T07:40:41.278" v="30" actId="47"/>
        <pc:sldMkLst>
          <pc:docMk/>
          <pc:sldMk cId="3025309327" sldId="257"/>
        </pc:sldMkLst>
      </pc:sldChg>
      <pc:sldChg chg="modSp mod">
        <pc:chgData name="N Moulder" userId="fac72fe4-5896-4ef2-829c-4de7653531a0" providerId="ADAL" clId="{9DF2C9A8-F7CC-434F-A109-1090F081B787}" dt="2025-06-24T13:50:58.343" v="29" actId="14100"/>
        <pc:sldMkLst>
          <pc:docMk/>
          <pc:sldMk cId="3446952881" sldId="258"/>
        </pc:sldMkLst>
        <pc:spChg chg="mod">
          <ac:chgData name="N Moulder" userId="fac72fe4-5896-4ef2-829c-4de7653531a0" providerId="ADAL" clId="{9DF2C9A8-F7CC-434F-A109-1090F081B787}" dt="2025-06-24T13:50:58.343" v="29" actId="14100"/>
          <ac:spMkLst>
            <pc:docMk/>
            <pc:sldMk cId="3446952881" sldId="258"/>
            <ac:spMk id="3" creationId="{2CF72B6E-80E8-EE00-B7F8-3CC9D1B8018D}"/>
          </ac:spMkLst>
        </pc:spChg>
      </pc:sldChg>
      <pc:sldChg chg="delSp modSp mod">
        <pc:chgData name="N Moulder" userId="fac72fe4-5896-4ef2-829c-4de7653531a0" providerId="ADAL" clId="{9DF2C9A8-F7CC-434F-A109-1090F081B787}" dt="2025-07-03T13:26:52.916" v="594" actId="478"/>
        <pc:sldMkLst>
          <pc:docMk/>
          <pc:sldMk cId="2297313478" sldId="261"/>
        </pc:sldMkLst>
        <pc:spChg chg="mod">
          <ac:chgData name="N Moulder" userId="fac72fe4-5896-4ef2-829c-4de7653531a0" providerId="ADAL" clId="{9DF2C9A8-F7CC-434F-A109-1090F081B787}" dt="2025-06-27T07:42:50.635" v="98" actId="5793"/>
          <ac:spMkLst>
            <pc:docMk/>
            <pc:sldMk cId="2297313478" sldId="261"/>
            <ac:spMk id="3" creationId="{C10FC27C-18EA-5A9B-6355-84E6E7D5483D}"/>
          </ac:spMkLst>
        </pc:spChg>
      </pc:sldChg>
      <pc:sldChg chg="ord">
        <pc:chgData name="N Moulder" userId="fac72fe4-5896-4ef2-829c-4de7653531a0" providerId="ADAL" clId="{9DF2C9A8-F7CC-434F-A109-1090F081B787}" dt="2025-06-27T07:43:06.066" v="100"/>
        <pc:sldMkLst>
          <pc:docMk/>
          <pc:sldMk cId="738358776" sldId="262"/>
        </pc:sldMkLst>
      </pc:sldChg>
      <pc:sldChg chg="modSp mod ord">
        <pc:chgData name="N Moulder" userId="fac72fe4-5896-4ef2-829c-4de7653531a0" providerId="ADAL" clId="{9DF2C9A8-F7CC-434F-A109-1090F081B787}" dt="2025-06-28T09:42:04.608" v="324" actId="20577"/>
        <pc:sldMkLst>
          <pc:docMk/>
          <pc:sldMk cId="687069426" sldId="263"/>
        </pc:sldMkLst>
        <pc:spChg chg="mod">
          <ac:chgData name="N Moulder" userId="fac72fe4-5896-4ef2-829c-4de7653531a0" providerId="ADAL" clId="{9DF2C9A8-F7CC-434F-A109-1090F081B787}" dt="2025-06-28T09:42:04.608" v="324" actId="20577"/>
          <ac:spMkLst>
            <pc:docMk/>
            <pc:sldMk cId="687069426" sldId="263"/>
            <ac:spMk id="3" creationId="{FEEDDC81-469B-6926-37A3-9196C2957D5B}"/>
          </ac:spMkLst>
        </pc:spChg>
      </pc:sldChg>
      <pc:sldChg chg="addSp delSp modSp mod ord">
        <pc:chgData name="N Moulder" userId="fac72fe4-5896-4ef2-829c-4de7653531a0" providerId="ADAL" clId="{9DF2C9A8-F7CC-434F-A109-1090F081B787}" dt="2025-07-03T13:27:39.127" v="617" actId="33524"/>
        <pc:sldMkLst>
          <pc:docMk/>
          <pc:sldMk cId="471352175" sldId="266"/>
        </pc:sldMkLst>
        <pc:spChg chg="mod">
          <ac:chgData name="N Moulder" userId="fac72fe4-5896-4ef2-829c-4de7653531a0" providerId="ADAL" clId="{9DF2C9A8-F7CC-434F-A109-1090F081B787}" dt="2025-06-28T09:53:02.443" v="583" actId="1076"/>
          <ac:spMkLst>
            <pc:docMk/>
            <pc:sldMk cId="471352175" sldId="266"/>
            <ac:spMk id="2" creationId="{A7A5B547-1177-8154-8BFA-63A457569EB4}"/>
          </ac:spMkLst>
        </pc:spChg>
        <pc:spChg chg="add mod">
          <ac:chgData name="N Moulder" userId="fac72fe4-5896-4ef2-829c-4de7653531a0" providerId="ADAL" clId="{9DF2C9A8-F7CC-434F-A109-1090F081B787}" dt="2025-07-03T13:27:39.127" v="617" actId="33524"/>
          <ac:spMkLst>
            <pc:docMk/>
            <pc:sldMk cId="471352175" sldId="266"/>
            <ac:spMk id="5" creationId="{F4CAA5A1-9D96-D8DF-4F36-35518EB7D66B}"/>
          </ac:spMkLst>
        </pc:spChg>
      </pc:sldChg>
      <pc:sldChg chg="modSp">
        <pc:chgData name="N Moulder" userId="fac72fe4-5896-4ef2-829c-4de7653531a0" providerId="ADAL" clId="{9DF2C9A8-F7CC-434F-A109-1090F081B787}" dt="2025-06-27T11:36:43.773" v="107"/>
        <pc:sldMkLst>
          <pc:docMk/>
          <pc:sldMk cId="3071379435" sldId="268"/>
        </pc:sldMkLst>
        <pc:spChg chg="mod">
          <ac:chgData name="N Moulder" userId="fac72fe4-5896-4ef2-829c-4de7653531a0" providerId="ADAL" clId="{9DF2C9A8-F7CC-434F-A109-1090F081B787}" dt="2025-06-27T11:36:43.773" v="107"/>
          <ac:spMkLst>
            <pc:docMk/>
            <pc:sldMk cId="3071379435" sldId="268"/>
            <ac:spMk id="3" creationId="{86AA2D6D-2679-76AB-CAA6-E675A2309F42}"/>
          </ac:spMkLst>
        </pc:spChg>
      </pc:sldChg>
      <pc:sldChg chg="modSp del mod ord">
        <pc:chgData name="N Moulder" userId="fac72fe4-5896-4ef2-829c-4de7653531a0" providerId="ADAL" clId="{9DF2C9A8-F7CC-434F-A109-1090F081B787}" dt="2025-06-28T09:49:41.455" v="440" actId="2696"/>
        <pc:sldMkLst>
          <pc:docMk/>
          <pc:sldMk cId="82836223" sldId="269"/>
        </pc:sldMkLst>
      </pc:sldChg>
      <pc:sldChg chg="delSp add del setBg delDesignElem">
        <pc:chgData name="N Moulder" userId="fac72fe4-5896-4ef2-829c-4de7653531a0" providerId="ADAL" clId="{9DF2C9A8-F7CC-434F-A109-1090F081B787}" dt="2025-06-28T09:50:27.992" v="444" actId="47"/>
        <pc:sldMkLst>
          <pc:docMk/>
          <pc:sldMk cId="137847319" sldId="269"/>
        </pc:sldMkLst>
      </pc:sldChg>
      <pc:sldChg chg="del">
        <pc:chgData name="N Moulder" userId="fac72fe4-5896-4ef2-829c-4de7653531a0" providerId="ADAL" clId="{9DF2C9A8-F7CC-434F-A109-1090F081B787}" dt="2025-06-28T09:49:41.455" v="440" actId="2696"/>
        <pc:sldMkLst>
          <pc:docMk/>
          <pc:sldMk cId="2414612729" sldId="270"/>
        </pc:sldMkLst>
      </pc:sldChg>
      <pc:sldChg chg="add">
        <pc:chgData name="N Moulder" userId="fac72fe4-5896-4ef2-829c-4de7653531a0" providerId="ADAL" clId="{9DF2C9A8-F7CC-434F-A109-1090F081B787}" dt="2025-06-28T09:50:02.063" v="443"/>
        <pc:sldMkLst>
          <pc:docMk/>
          <pc:sldMk cId="3813115153" sldId="270"/>
        </pc:sldMkLst>
      </pc:sldChg>
      <pc:sldChg chg="del">
        <pc:chgData name="N Moulder" userId="fac72fe4-5896-4ef2-829c-4de7653531a0" providerId="ADAL" clId="{9DF2C9A8-F7CC-434F-A109-1090F081B787}" dt="2025-06-28T09:49:41.455" v="440" actId="2696"/>
        <pc:sldMkLst>
          <pc:docMk/>
          <pc:sldMk cId="909980741" sldId="271"/>
        </pc:sldMkLst>
      </pc:sldChg>
      <pc:sldChg chg="delSp add modTransition setBg delDesignElem">
        <pc:chgData name="N Moulder" userId="fac72fe4-5896-4ef2-829c-4de7653531a0" providerId="ADAL" clId="{9DF2C9A8-F7CC-434F-A109-1090F081B787}" dt="2025-06-28T09:50:02.063" v="443"/>
        <pc:sldMkLst>
          <pc:docMk/>
          <pc:sldMk cId="2174863121" sldId="271"/>
        </pc:sldMkLst>
      </pc:sldChg>
      <pc:sldChg chg="modSp mod">
        <pc:chgData name="N Moulder" userId="fac72fe4-5896-4ef2-829c-4de7653531a0" providerId="ADAL" clId="{9DF2C9A8-F7CC-434F-A109-1090F081B787}" dt="2025-07-03T13:26:25.951" v="593" actId="27636"/>
        <pc:sldMkLst>
          <pc:docMk/>
          <pc:sldMk cId="2868835550" sldId="273"/>
        </pc:sldMkLst>
        <pc:spChg chg="mod">
          <ac:chgData name="N Moulder" userId="fac72fe4-5896-4ef2-829c-4de7653531a0" providerId="ADAL" clId="{9DF2C9A8-F7CC-434F-A109-1090F081B787}" dt="2025-07-03T13:26:25.951" v="593" actId="27636"/>
          <ac:spMkLst>
            <pc:docMk/>
            <pc:sldMk cId="2868835550" sldId="273"/>
            <ac:spMk id="3" creationId="{1EE62FB1-BB59-E53B-6274-512DDD180079}"/>
          </ac:spMkLst>
        </pc:spChg>
      </pc:sldChg>
      <pc:sldChg chg="new del">
        <pc:chgData name="N Moulder" userId="fac72fe4-5896-4ef2-829c-4de7653531a0" providerId="ADAL" clId="{9DF2C9A8-F7CC-434F-A109-1090F081B787}" dt="2025-06-27T07:41:50.407" v="34" actId="47"/>
        <pc:sldMkLst>
          <pc:docMk/>
          <pc:sldMk cId="2330565941" sldId="274"/>
        </pc:sldMkLst>
      </pc:sldChg>
      <pc:sldChg chg="modSp add mod">
        <pc:chgData name="N Moulder" userId="fac72fe4-5896-4ef2-829c-4de7653531a0" providerId="ADAL" clId="{9DF2C9A8-F7CC-434F-A109-1090F081B787}" dt="2025-06-28T09:52:32.140" v="582" actId="20577"/>
        <pc:sldMkLst>
          <pc:docMk/>
          <pc:sldMk cId="3557573348" sldId="274"/>
        </pc:sldMkLst>
        <pc:spChg chg="mod">
          <ac:chgData name="N Moulder" userId="fac72fe4-5896-4ef2-829c-4de7653531a0" providerId="ADAL" clId="{9DF2C9A8-F7CC-434F-A109-1090F081B787}" dt="2025-06-27T07:42:06.284" v="64" actId="20577"/>
          <ac:spMkLst>
            <pc:docMk/>
            <pc:sldMk cId="3557573348" sldId="274"/>
            <ac:spMk id="2" creationId="{FC9C88CD-BE97-F5EF-6BF8-46B2A9E32E53}"/>
          </ac:spMkLst>
        </pc:spChg>
        <pc:spChg chg="mod">
          <ac:chgData name="N Moulder" userId="fac72fe4-5896-4ef2-829c-4de7653531a0" providerId="ADAL" clId="{9DF2C9A8-F7CC-434F-A109-1090F081B787}" dt="2025-06-28T09:52:32.140" v="582" actId="20577"/>
          <ac:spMkLst>
            <pc:docMk/>
            <pc:sldMk cId="3557573348" sldId="274"/>
            <ac:spMk id="3" creationId="{542F0D65-C21B-B3A9-285C-277210099EB0}"/>
          </ac:spMkLst>
        </pc:spChg>
      </pc:sldChg>
      <pc:sldChg chg="add del">
        <pc:chgData name="N Moulder" userId="fac72fe4-5896-4ef2-829c-4de7653531a0" providerId="ADAL" clId="{9DF2C9A8-F7CC-434F-A109-1090F081B787}" dt="2025-06-27T07:41:47.024" v="33" actId="47"/>
        <pc:sldMkLst>
          <pc:docMk/>
          <pc:sldMk cId="643020741" sldId="275"/>
        </pc:sldMkLst>
      </pc:sldChg>
      <pc:sldChg chg="add">
        <pc:chgData name="N Moulder" userId="fac72fe4-5896-4ef2-829c-4de7653531a0" providerId="ADAL" clId="{9DF2C9A8-F7CC-434F-A109-1090F081B787}" dt="2025-06-27T07:44:10.930" v="105"/>
        <pc:sldMkLst>
          <pc:docMk/>
          <pc:sldMk cId="3829730471" sldId="275"/>
        </pc:sldMkLst>
      </pc:sldChg>
      <pc:sldChg chg="add">
        <pc:chgData name="N Moulder" userId="fac72fe4-5896-4ef2-829c-4de7653531a0" providerId="ADAL" clId="{9DF2C9A8-F7CC-434F-A109-1090F081B787}" dt="2025-06-27T07:44:22.205" v="106"/>
        <pc:sldMkLst>
          <pc:docMk/>
          <pc:sldMk cId="333380130" sldId="276"/>
        </pc:sldMkLst>
      </pc:sldChg>
      <pc:sldMasterChg chg="del delSldLayout">
        <pc:chgData name="N Moulder" userId="fac72fe4-5896-4ef2-829c-4de7653531a0" providerId="ADAL" clId="{9DF2C9A8-F7CC-434F-A109-1090F081B787}" dt="2025-06-28T09:49:41.455" v="440" actId="2696"/>
        <pc:sldMasterMkLst>
          <pc:docMk/>
          <pc:sldMasterMk cId="2765523979" sldId="2147483648"/>
        </pc:sldMasterMkLst>
        <pc:sldLayoutChg chg="del">
          <pc:chgData name="N Moulder" userId="fac72fe4-5896-4ef2-829c-4de7653531a0" providerId="ADAL" clId="{9DF2C9A8-F7CC-434F-A109-1090F081B787}" dt="2025-06-28T09:49:41.455" v="440" actId="2696"/>
          <pc:sldLayoutMkLst>
            <pc:docMk/>
            <pc:sldMasterMk cId="2765523979" sldId="2147483648"/>
            <pc:sldLayoutMk cId="1919368432" sldId="2147483650"/>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A89E8B-5F77-D63A-6663-E185D09E9A8B}"/>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2A0651A-42FD-6803-D1F6-8C134E4E9C2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ACC57FA0-2F6C-4398-4A14-6FDE3C8D09BA}"/>
              </a:ext>
            </a:extLst>
          </p:cNvPr>
          <p:cNvSpPr>
            <a:spLocks noGrp="1"/>
          </p:cNvSpPr>
          <p:nvPr>
            <p:ph type="dt" sz="half" idx="10"/>
          </p:nvPr>
        </p:nvSpPr>
        <p:spPr/>
        <p:txBody>
          <a:bodyPr/>
          <a:lstStyle/>
          <a:p>
            <a:fld id="{6989CA0E-EEAF-4C0D-A9C8-2C95AA132BCA}" type="datetimeFigureOut">
              <a:rPr lang="en-GB" smtClean="0"/>
              <a:t>07/07/2025</a:t>
            </a:fld>
            <a:endParaRPr lang="en-GB"/>
          </a:p>
        </p:txBody>
      </p:sp>
      <p:sp>
        <p:nvSpPr>
          <p:cNvPr id="5" name="Footer Placeholder 4">
            <a:extLst>
              <a:ext uri="{FF2B5EF4-FFF2-40B4-BE49-F238E27FC236}">
                <a16:creationId xmlns:a16="http://schemas.microsoft.com/office/drawing/2014/main" id="{3DDC180E-4D9E-9D9E-47C9-8E8284DAE7F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8D92B0C-8480-DECF-6179-0A59267A258F}"/>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42746340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0393B5-E063-0EC5-0A3C-EEA7034D5F5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756D833-0BCC-E9AF-312D-81D12E07C20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68D031A-3391-40E4-C1DD-2A4B68EB265B}"/>
              </a:ext>
            </a:extLst>
          </p:cNvPr>
          <p:cNvSpPr>
            <a:spLocks noGrp="1"/>
          </p:cNvSpPr>
          <p:nvPr>
            <p:ph type="dt" sz="half" idx="10"/>
          </p:nvPr>
        </p:nvSpPr>
        <p:spPr/>
        <p:txBody>
          <a:bodyPr/>
          <a:lstStyle/>
          <a:p>
            <a:fld id="{6989CA0E-EEAF-4C0D-A9C8-2C95AA132BCA}" type="datetimeFigureOut">
              <a:rPr lang="en-GB" smtClean="0"/>
              <a:t>07/07/2025</a:t>
            </a:fld>
            <a:endParaRPr lang="en-GB"/>
          </a:p>
        </p:txBody>
      </p:sp>
      <p:sp>
        <p:nvSpPr>
          <p:cNvPr id="5" name="Footer Placeholder 4">
            <a:extLst>
              <a:ext uri="{FF2B5EF4-FFF2-40B4-BE49-F238E27FC236}">
                <a16:creationId xmlns:a16="http://schemas.microsoft.com/office/drawing/2014/main" id="{C67358F9-C826-16CD-3314-95058287A26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44BC96DB-81AF-7A13-ED89-BF87C43B7D42}"/>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248407449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F5C5DC-185F-669E-863A-EC91FB2087E6}"/>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7F949E01-A0BC-D912-D603-AB19E882425B}"/>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630C0AA-F81C-FF7C-50CE-A99C87E7F2C3}"/>
              </a:ext>
            </a:extLst>
          </p:cNvPr>
          <p:cNvSpPr>
            <a:spLocks noGrp="1"/>
          </p:cNvSpPr>
          <p:nvPr>
            <p:ph type="dt" sz="half" idx="10"/>
          </p:nvPr>
        </p:nvSpPr>
        <p:spPr/>
        <p:txBody>
          <a:bodyPr/>
          <a:lstStyle/>
          <a:p>
            <a:fld id="{6989CA0E-EEAF-4C0D-A9C8-2C95AA132BCA}" type="datetimeFigureOut">
              <a:rPr lang="en-GB" smtClean="0"/>
              <a:t>07/07/2025</a:t>
            </a:fld>
            <a:endParaRPr lang="en-GB"/>
          </a:p>
        </p:txBody>
      </p:sp>
      <p:sp>
        <p:nvSpPr>
          <p:cNvPr id="5" name="Footer Placeholder 4">
            <a:extLst>
              <a:ext uri="{FF2B5EF4-FFF2-40B4-BE49-F238E27FC236}">
                <a16:creationId xmlns:a16="http://schemas.microsoft.com/office/drawing/2014/main" id="{4BA31538-2D90-B147-A773-D651A298406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802E90D-EC6E-9AC9-20B5-FC8B3AE0D116}"/>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9517750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DBC7CA-17AC-C146-36E2-AD679F17EB0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8853BAB-95EF-9788-1CA4-20076CD8CD9B}"/>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6A1362D-CB02-B18C-EF4F-6BCFB65062A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9A77F90E-094F-0885-CE55-F17C32C659ED}"/>
              </a:ext>
            </a:extLst>
          </p:cNvPr>
          <p:cNvSpPr>
            <a:spLocks noGrp="1"/>
          </p:cNvSpPr>
          <p:nvPr>
            <p:ph type="dt" sz="half" idx="10"/>
          </p:nvPr>
        </p:nvSpPr>
        <p:spPr/>
        <p:txBody>
          <a:bodyPr/>
          <a:lstStyle/>
          <a:p>
            <a:fld id="{6989CA0E-EEAF-4C0D-A9C8-2C95AA132BCA}" type="datetimeFigureOut">
              <a:rPr lang="en-GB" smtClean="0"/>
              <a:t>07/07/2025</a:t>
            </a:fld>
            <a:endParaRPr lang="en-GB"/>
          </a:p>
        </p:txBody>
      </p:sp>
      <p:sp>
        <p:nvSpPr>
          <p:cNvPr id="6" name="Footer Placeholder 5">
            <a:extLst>
              <a:ext uri="{FF2B5EF4-FFF2-40B4-BE49-F238E27FC236}">
                <a16:creationId xmlns:a16="http://schemas.microsoft.com/office/drawing/2014/main" id="{1CB4CEDF-BAA6-7153-4C14-02E6C964678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087BCFC-B90B-6D7F-797C-41FC5B88B70B}"/>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42153794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D6BB13-44C3-EC94-0C28-31B4137584C2}"/>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62644D6-59F4-3152-D59B-B71D6BE3F6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7178554-CD2A-62F3-8C5E-B0215470B55C}"/>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15D24E9D-5CA1-87E8-2872-1297E669387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B95A570B-64F5-0F74-EAFC-90B829CF11B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FE96CE00-06EC-B93A-7005-42A8DE55E9E7}"/>
              </a:ext>
            </a:extLst>
          </p:cNvPr>
          <p:cNvSpPr>
            <a:spLocks noGrp="1"/>
          </p:cNvSpPr>
          <p:nvPr>
            <p:ph type="dt" sz="half" idx="10"/>
          </p:nvPr>
        </p:nvSpPr>
        <p:spPr/>
        <p:txBody>
          <a:bodyPr/>
          <a:lstStyle/>
          <a:p>
            <a:fld id="{6989CA0E-EEAF-4C0D-A9C8-2C95AA132BCA}" type="datetimeFigureOut">
              <a:rPr lang="en-GB" smtClean="0"/>
              <a:t>07/07/2025</a:t>
            </a:fld>
            <a:endParaRPr lang="en-GB"/>
          </a:p>
        </p:txBody>
      </p:sp>
      <p:sp>
        <p:nvSpPr>
          <p:cNvPr id="8" name="Footer Placeholder 7">
            <a:extLst>
              <a:ext uri="{FF2B5EF4-FFF2-40B4-BE49-F238E27FC236}">
                <a16:creationId xmlns:a16="http://schemas.microsoft.com/office/drawing/2014/main" id="{4F72BFA0-C87F-7C97-5E27-3B2624E4E4C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909903D-5661-49E2-8CAE-8BF97887E958}"/>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372988705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A600A3-5D84-F784-44F2-4DF9254C3880}"/>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34D31C08-166A-296C-7787-BE5D83C6A2F3}"/>
              </a:ext>
            </a:extLst>
          </p:cNvPr>
          <p:cNvSpPr>
            <a:spLocks noGrp="1"/>
          </p:cNvSpPr>
          <p:nvPr>
            <p:ph type="dt" sz="half" idx="10"/>
          </p:nvPr>
        </p:nvSpPr>
        <p:spPr/>
        <p:txBody>
          <a:bodyPr/>
          <a:lstStyle/>
          <a:p>
            <a:fld id="{6989CA0E-EEAF-4C0D-A9C8-2C95AA132BCA}" type="datetimeFigureOut">
              <a:rPr lang="en-GB" smtClean="0"/>
              <a:t>07/07/2025</a:t>
            </a:fld>
            <a:endParaRPr lang="en-GB"/>
          </a:p>
        </p:txBody>
      </p:sp>
      <p:sp>
        <p:nvSpPr>
          <p:cNvPr id="4" name="Footer Placeholder 3">
            <a:extLst>
              <a:ext uri="{FF2B5EF4-FFF2-40B4-BE49-F238E27FC236}">
                <a16:creationId xmlns:a16="http://schemas.microsoft.com/office/drawing/2014/main" id="{CC18FBAA-CCCF-43EC-A7A8-BF064E0F62B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925607-47AE-1332-9759-E7D3AC72FCFF}"/>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31203159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2FA4285-D995-F138-9C79-B7722F4F7A6F}"/>
              </a:ext>
            </a:extLst>
          </p:cNvPr>
          <p:cNvSpPr>
            <a:spLocks noGrp="1"/>
          </p:cNvSpPr>
          <p:nvPr>
            <p:ph type="dt" sz="half" idx="10"/>
          </p:nvPr>
        </p:nvSpPr>
        <p:spPr/>
        <p:txBody>
          <a:bodyPr/>
          <a:lstStyle/>
          <a:p>
            <a:fld id="{6989CA0E-EEAF-4C0D-A9C8-2C95AA132BCA}" type="datetimeFigureOut">
              <a:rPr lang="en-GB" smtClean="0"/>
              <a:t>07/07/2025</a:t>
            </a:fld>
            <a:endParaRPr lang="en-GB"/>
          </a:p>
        </p:txBody>
      </p:sp>
      <p:sp>
        <p:nvSpPr>
          <p:cNvPr id="3" name="Footer Placeholder 2">
            <a:extLst>
              <a:ext uri="{FF2B5EF4-FFF2-40B4-BE49-F238E27FC236}">
                <a16:creationId xmlns:a16="http://schemas.microsoft.com/office/drawing/2014/main" id="{F4970856-4C6B-F0CA-9454-C71777CA983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20DD79D-882A-67A0-53E2-CCD8F56902FE}"/>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34265482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CC95F8-9F2A-E8AC-9AA2-95B0C1AD89A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8C24991-2463-B799-FCF3-1AB0F3AF669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60B17792-58C8-A986-EFC3-4F312C9C3B1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459665A-A415-4AAB-145B-6EEDFA9058CC}"/>
              </a:ext>
            </a:extLst>
          </p:cNvPr>
          <p:cNvSpPr>
            <a:spLocks noGrp="1"/>
          </p:cNvSpPr>
          <p:nvPr>
            <p:ph type="dt" sz="half" idx="10"/>
          </p:nvPr>
        </p:nvSpPr>
        <p:spPr/>
        <p:txBody>
          <a:bodyPr/>
          <a:lstStyle/>
          <a:p>
            <a:fld id="{6989CA0E-EEAF-4C0D-A9C8-2C95AA132BCA}" type="datetimeFigureOut">
              <a:rPr lang="en-GB" smtClean="0"/>
              <a:t>07/07/2025</a:t>
            </a:fld>
            <a:endParaRPr lang="en-GB"/>
          </a:p>
        </p:txBody>
      </p:sp>
      <p:sp>
        <p:nvSpPr>
          <p:cNvPr id="6" name="Footer Placeholder 5">
            <a:extLst>
              <a:ext uri="{FF2B5EF4-FFF2-40B4-BE49-F238E27FC236}">
                <a16:creationId xmlns:a16="http://schemas.microsoft.com/office/drawing/2014/main" id="{B4DA0940-340B-CF61-C457-0D4E444661A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B556FB3-9B7F-60CD-3B78-1E73B485BA7C}"/>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4057588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F0F23B-F8E4-FD16-8883-62BA23DCC22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99F00973-89DB-C481-84E7-1CBC38E589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F3C108C6-48A5-1CD2-93F3-55D78698D0B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BEB14D2-3A20-2E8F-B0BE-C114AFF83532}"/>
              </a:ext>
            </a:extLst>
          </p:cNvPr>
          <p:cNvSpPr>
            <a:spLocks noGrp="1"/>
          </p:cNvSpPr>
          <p:nvPr>
            <p:ph type="dt" sz="half" idx="10"/>
          </p:nvPr>
        </p:nvSpPr>
        <p:spPr/>
        <p:txBody>
          <a:bodyPr/>
          <a:lstStyle/>
          <a:p>
            <a:fld id="{6989CA0E-EEAF-4C0D-A9C8-2C95AA132BCA}" type="datetimeFigureOut">
              <a:rPr lang="en-GB" smtClean="0"/>
              <a:t>07/07/2025</a:t>
            </a:fld>
            <a:endParaRPr lang="en-GB"/>
          </a:p>
        </p:txBody>
      </p:sp>
      <p:sp>
        <p:nvSpPr>
          <p:cNvPr id="6" name="Footer Placeholder 5">
            <a:extLst>
              <a:ext uri="{FF2B5EF4-FFF2-40B4-BE49-F238E27FC236}">
                <a16:creationId xmlns:a16="http://schemas.microsoft.com/office/drawing/2014/main" id="{BC169FD6-AE75-72A4-06F1-BBA5DC8264F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13534CFD-C77A-560D-5FFD-896C6CCD6754}"/>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399524651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C77103-11A3-9CF3-9A92-C50ED8BA28C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5ECD123-8B63-B48B-AAFD-A7D10561F2E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54AD58C-05A9-71F2-F7D9-0195692D07E6}"/>
              </a:ext>
            </a:extLst>
          </p:cNvPr>
          <p:cNvSpPr>
            <a:spLocks noGrp="1"/>
          </p:cNvSpPr>
          <p:nvPr>
            <p:ph type="dt" sz="half" idx="10"/>
          </p:nvPr>
        </p:nvSpPr>
        <p:spPr/>
        <p:txBody>
          <a:bodyPr/>
          <a:lstStyle/>
          <a:p>
            <a:fld id="{6989CA0E-EEAF-4C0D-A9C8-2C95AA132BCA}" type="datetimeFigureOut">
              <a:rPr lang="en-GB" smtClean="0"/>
              <a:t>07/07/2025</a:t>
            </a:fld>
            <a:endParaRPr lang="en-GB"/>
          </a:p>
        </p:txBody>
      </p:sp>
      <p:sp>
        <p:nvSpPr>
          <p:cNvPr id="5" name="Footer Placeholder 4">
            <a:extLst>
              <a:ext uri="{FF2B5EF4-FFF2-40B4-BE49-F238E27FC236}">
                <a16:creationId xmlns:a16="http://schemas.microsoft.com/office/drawing/2014/main" id="{91F4E469-FD35-8B0B-9327-F194712A200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B3C4E8A-4646-2B5C-E246-AE465A09987D}"/>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276776673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C82D489-6FD8-0A5F-22F0-D0C14B781E5E}"/>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C8BDDDC-EC43-863D-2D33-A73ECDD8106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C220762-5F5B-53C3-09A6-94C50AF40BD8}"/>
              </a:ext>
            </a:extLst>
          </p:cNvPr>
          <p:cNvSpPr>
            <a:spLocks noGrp="1"/>
          </p:cNvSpPr>
          <p:nvPr>
            <p:ph type="dt" sz="half" idx="10"/>
          </p:nvPr>
        </p:nvSpPr>
        <p:spPr/>
        <p:txBody>
          <a:bodyPr/>
          <a:lstStyle/>
          <a:p>
            <a:fld id="{6989CA0E-EEAF-4C0D-A9C8-2C95AA132BCA}" type="datetimeFigureOut">
              <a:rPr lang="en-GB" smtClean="0"/>
              <a:t>07/07/2025</a:t>
            </a:fld>
            <a:endParaRPr lang="en-GB"/>
          </a:p>
        </p:txBody>
      </p:sp>
      <p:sp>
        <p:nvSpPr>
          <p:cNvPr id="5" name="Footer Placeholder 4">
            <a:extLst>
              <a:ext uri="{FF2B5EF4-FFF2-40B4-BE49-F238E27FC236}">
                <a16:creationId xmlns:a16="http://schemas.microsoft.com/office/drawing/2014/main" id="{C7D54CD6-1DA1-4FF6-C9DD-BFF666769BF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A492AB1-B5F5-6765-74D0-2852AFFBBA69}"/>
              </a:ext>
            </a:extLst>
          </p:cNvPr>
          <p:cNvSpPr>
            <a:spLocks noGrp="1"/>
          </p:cNvSpPr>
          <p:nvPr>
            <p:ph type="sldNum" sz="quarter" idx="12"/>
          </p:nvPr>
        </p:nvSpPr>
        <p:spPr/>
        <p:txBody>
          <a:bodyPr/>
          <a:lstStyle/>
          <a:p>
            <a:fld id="{CAB3E1C0-02B9-49B8-8FE6-A00E3970B36E}" type="slidenum">
              <a:rPr lang="en-GB" smtClean="0"/>
              <a:t>‹#›</a:t>
            </a:fld>
            <a:endParaRPr lang="en-GB"/>
          </a:p>
        </p:txBody>
      </p:sp>
    </p:spTree>
    <p:extLst>
      <p:ext uri="{BB962C8B-B14F-4D97-AF65-F5344CB8AC3E}">
        <p14:creationId xmlns:p14="http://schemas.microsoft.com/office/powerpoint/2010/main" val="133317029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FC718C6-78CB-5E86-B504-95B40CF10BC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E212F92-ABA3-B9EA-05EA-8B72CD7FDFB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B5D4479-D514-8639-3B75-4773AF48ED1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989CA0E-EEAF-4C0D-A9C8-2C95AA132BCA}" type="datetimeFigureOut">
              <a:rPr lang="en-GB" smtClean="0"/>
              <a:t>07/07/2025</a:t>
            </a:fld>
            <a:endParaRPr lang="en-GB"/>
          </a:p>
        </p:txBody>
      </p:sp>
      <p:sp>
        <p:nvSpPr>
          <p:cNvPr id="5" name="Footer Placeholder 4">
            <a:extLst>
              <a:ext uri="{FF2B5EF4-FFF2-40B4-BE49-F238E27FC236}">
                <a16:creationId xmlns:a16="http://schemas.microsoft.com/office/drawing/2014/main" id="{CB2B1772-B0E1-41E2-BCFD-DACEAB75F9C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7610F605-2013-C40D-7B42-C674710752D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AB3E1C0-02B9-49B8-8FE6-A00E3970B36E}" type="slidenum">
              <a:rPr lang="en-GB" smtClean="0"/>
              <a:t>‹#›</a:t>
            </a:fld>
            <a:endParaRPr lang="en-GB"/>
          </a:p>
        </p:txBody>
      </p:sp>
    </p:spTree>
    <p:extLst>
      <p:ext uri="{BB962C8B-B14F-4D97-AF65-F5344CB8AC3E}">
        <p14:creationId xmlns:p14="http://schemas.microsoft.com/office/powerpoint/2010/main" val="2396691849"/>
      </p:ext>
    </p:extLst>
  </p:cSld>
  <p:clrMap bg1="lt1" tx1="dk1" bg2="lt2" tx2="dk2" accent1="accent1" accent2="accent2" accent3="accent3" accent4="accent4" accent5="accent5" accent6="accent6" hlink="hlink" folHlink="folHlink"/>
  <p:sldLayoutIdLst>
    <p:sldLayoutId id="2147483649" r:id="rId1"/>
    <p:sldLayoutId id="2147483661"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30" name="Picture 6" descr="Green Abstract Background Png - Green Abstract Background PNG Image |  Transparent PNG Free Download on SeekPNG">
            <a:extLst>
              <a:ext uri="{FF2B5EF4-FFF2-40B4-BE49-F238E27FC236}">
                <a16:creationId xmlns:a16="http://schemas.microsoft.com/office/drawing/2014/main" id="{3602D0FD-A36F-0716-C73B-6A8A70D0300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8802" y="-477708"/>
            <a:ext cx="9396236" cy="797534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425FA8C4-EF53-C314-1E6F-6DB2E32211F9}"/>
              </a:ext>
            </a:extLst>
          </p:cNvPr>
          <p:cNvSpPr>
            <a:spLocks noGrp="1"/>
          </p:cNvSpPr>
          <p:nvPr>
            <p:ph type="ctrTitle"/>
          </p:nvPr>
        </p:nvSpPr>
        <p:spPr>
          <a:xfrm>
            <a:off x="488301" y="2006082"/>
            <a:ext cx="9144000" cy="934712"/>
          </a:xfrm>
        </p:spPr>
        <p:txBody>
          <a:bodyPr/>
          <a:lstStyle/>
          <a:p>
            <a:r>
              <a:rPr lang="en-GB" b="1" dirty="0">
                <a:solidFill>
                  <a:schemeClr val="accent6">
                    <a:lumMod val="50000"/>
                  </a:schemeClr>
                </a:solidFill>
                <a:latin typeface="Abadi Extra Light" panose="020B0204020104020204" pitchFamily="34" charset="0"/>
              </a:rPr>
              <a:t>Meet the Teacher – Year 2</a:t>
            </a:r>
          </a:p>
        </p:txBody>
      </p:sp>
      <p:sp>
        <p:nvSpPr>
          <p:cNvPr id="3" name="Subtitle 2">
            <a:extLst>
              <a:ext uri="{FF2B5EF4-FFF2-40B4-BE49-F238E27FC236}">
                <a16:creationId xmlns:a16="http://schemas.microsoft.com/office/drawing/2014/main" id="{57952B08-494D-AB29-984B-63829FA1D77C}"/>
              </a:ext>
            </a:extLst>
          </p:cNvPr>
          <p:cNvSpPr>
            <a:spLocks noGrp="1"/>
          </p:cNvSpPr>
          <p:nvPr>
            <p:ph type="subTitle" idx="1"/>
          </p:nvPr>
        </p:nvSpPr>
        <p:spPr>
          <a:xfrm>
            <a:off x="488301" y="3032869"/>
            <a:ext cx="9144000" cy="1655762"/>
          </a:xfrm>
        </p:spPr>
        <p:txBody>
          <a:bodyPr vert="horz" lIns="91440" tIns="45720" rIns="91440" bIns="45720" rtlCol="0" anchor="t">
            <a:normAutofit/>
          </a:bodyPr>
          <a:lstStyle/>
          <a:p>
            <a:r>
              <a:rPr lang="en-GB" sz="4000" dirty="0">
                <a:latin typeface="Abadi Extra Light" panose="020B0204020104020204" pitchFamily="34" charset="0"/>
              </a:rPr>
              <a:t>Monday 7</a:t>
            </a:r>
            <a:r>
              <a:rPr lang="en-GB" sz="4000" baseline="30000" dirty="0">
                <a:latin typeface="Abadi Extra Light" panose="020B0204020104020204" pitchFamily="34" charset="0"/>
              </a:rPr>
              <a:t>th </a:t>
            </a:r>
            <a:r>
              <a:rPr lang="en-GB" sz="4000" dirty="0">
                <a:latin typeface="Abadi Extra Light" panose="020B0204020104020204" pitchFamily="34" charset="0"/>
              </a:rPr>
              <a:t>July</a:t>
            </a:r>
            <a:endParaRPr lang="en-GB" sz="4000" dirty="0">
              <a:latin typeface="Abadi Extra Light" panose="020B0204020104020204" pitchFamily="34" charset="0"/>
              <a:ea typeface="Calibri"/>
              <a:cs typeface="Calibri"/>
            </a:endParaRPr>
          </a:p>
        </p:txBody>
      </p:sp>
      <p:pic>
        <p:nvPicPr>
          <p:cNvPr id="6" name="Picture 5" descr="A yellow and green cross in a circle with words&#10;&#10;Description automatically generated with low confidence">
            <a:extLst>
              <a:ext uri="{FF2B5EF4-FFF2-40B4-BE49-F238E27FC236}">
                <a16:creationId xmlns:a16="http://schemas.microsoft.com/office/drawing/2014/main" id="{61D16745-57A6-D058-9E38-59B3BE61E0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99853" y="223867"/>
            <a:ext cx="1496571" cy="1520955"/>
          </a:xfrm>
          <a:prstGeom prst="rect">
            <a:avLst/>
          </a:prstGeom>
        </p:spPr>
      </p:pic>
    </p:spTree>
    <p:extLst>
      <p:ext uri="{BB962C8B-B14F-4D97-AF65-F5344CB8AC3E}">
        <p14:creationId xmlns:p14="http://schemas.microsoft.com/office/powerpoint/2010/main" val="6456529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E67AE2-1F17-A558-CFA5-F033CC4492D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0630D35-EC09-9F64-88C8-CB98F6479B69}"/>
              </a:ext>
            </a:extLst>
          </p:cNvPr>
          <p:cNvSpPr>
            <a:spLocks noGrp="1"/>
          </p:cNvSpPr>
          <p:nvPr>
            <p:ph type="title"/>
          </p:nvPr>
        </p:nvSpPr>
        <p:spPr>
          <a:xfrm>
            <a:off x="838200" y="318472"/>
            <a:ext cx="10515600" cy="1325563"/>
          </a:xfrm>
        </p:spPr>
        <p:txBody>
          <a:bodyPr/>
          <a:lstStyle/>
          <a:p>
            <a:r>
              <a:rPr lang="en-GB" b="1" dirty="0">
                <a:solidFill>
                  <a:schemeClr val="accent6">
                    <a:lumMod val="75000"/>
                  </a:schemeClr>
                </a:solidFill>
                <a:effectLst>
                  <a:outerShdw blurRad="38100" dist="38100" dir="2700000" algn="tl">
                    <a:srgbClr val="000000">
                      <a:alpha val="43137"/>
                    </a:srgbClr>
                  </a:outerShdw>
                </a:effectLst>
              </a:rPr>
              <a:t>Vision and Values</a:t>
            </a:r>
          </a:p>
        </p:txBody>
      </p:sp>
      <p:sp>
        <p:nvSpPr>
          <p:cNvPr id="3" name="Content Placeholder 2">
            <a:extLst>
              <a:ext uri="{FF2B5EF4-FFF2-40B4-BE49-F238E27FC236}">
                <a16:creationId xmlns:a16="http://schemas.microsoft.com/office/drawing/2014/main" id="{1EE62FB1-BB59-E53B-6274-512DDD180079}"/>
              </a:ext>
            </a:extLst>
          </p:cNvPr>
          <p:cNvSpPr>
            <a:spLocks noGrp="1"/>
          </p:cNvSpPr>
          <p:nvPr>
            <p:ph idx="1"/>
          </p:nvPr>
        </p:nvSpPr>
        <p:spPr>
          <a:xfrm>
            <a:off x="391745" y="1499054"/>
            <a:ext cx="10515600" cy="4351338"/>
          </a:xfrm>
        </p:spPr>
        <p:txBody>
          <a:bodyPr>
            <a:normAutofit/>
          </a:bodyPr>
          <a:lstStyle/>
          <a:p>
            <a:r>
              <a:rPr lang="en-GB" sz="2600" dirty="0">
                <a:latin typeface="Abadi Extra Light" panose="020B0204020104020204" pitchFamily="34" charset="0"/>
              </a:rPr>
              <a:t>We expect EVERYONE (including parents) to live them!</a:t>
            </a:r>
          </a:p>
          <a:p>
            <a:pPr marL="0" indent="0" algn="ctr">
              <a:buNone/>
            </a:pPr>
            <a:endParaRPr lang="en-GB" sz="2200" i="1" dirty="0">
              <a:solidFill>
                <a:srgbClr val="CC00CC"/>
              </a:solidFill>
              <a:latin typeface="Abadi Extra Light" panose="020B0204020104020204" pitchFamily="34" charset="0"/>
            </a:endParaRPr>
          </a:p>
          <a:p>
            <a:pPr marL="0" indent="0" algn="ctr">
              <a:buNone/>
            </a:pPr>
            <a:r>
              <a:rPr lang="en-GB" sz="2200" i="1" dirty="0">
                <a:solidFill>
                  <a:srgbClr val="CC00CC"/>
                </a:solidFill>
                <a:latin typeface="Abadi Extra Light" panose="020B0204020104020204" pitchFamily="34" charset="0"/>
              </a:rPr>
              <a:t>Nurturing potential for all within a Christian ethos</a:t>
            </a:r>
          </a:p>
          <a:p>
            <a:pPr marL="0" indent="0">
              <a:buNone/>
            </a:pPr>
            <a:r>
              <a:rPr lang="en-GB" sz="2200" dirty="0">
                <a:latin typeface="Abadi Extra Light" panose="020B0204020104020204" pitchFamily="34" charset="0"/>
              </a:rPr>
              <a:t>Together we will work to enable all our children to achieve their full potential within our Christian family. We nurture individuality - providing challenge, developing self-esteem and promoting care and respect for each other and God’s world. </a:t>
            </a:r>
          </a:p>
          <a:p>
            <a:pPr marL="0" indent="0">
              <a:buNone/>
            </a:pPr>
            <a:r>
              <a:rPr lang="en-GB" sz="2200" i="1" dirty="0">
                <a:solidFill>
                  <a:srgbClr val="CC00CC"/>
                </a:solidFill>
                <a:latin typeface="Abadi Extra Light" panose="020B0204020104020204" pitchFamily="34" charset="0"/>
              </a:rPr>
              <a:t>‘I can do </a:t>
            </a:r>
            <a:r>
              <a:rPr lang="en-GB" sz="2200" b="1" i="1" u="sng" dirty="0">
                <a:solidFill>
                  <a:srgbClr val="CC00CC"/>
                </a:solidFill>
                <a:latin typeface="Abadi Extra Light" panose="020B0204020104020204" pitchFamily="34" charset="0"/>
              </a:rPr>
              <a:t>all</a:t>
            </a:r>
            <a:r>
              <a:rPr lang="en-GB" sz="2200" i="1" dirty="0">
                <a:solidFill>
                  <a:srgbClr val="CC00CC"/>
                </a:solidFill>
                <a:latin typeface="Abadi Extra Light" panose="020B0204020104020204" pitchFamily="34" charset="0"/>
              </a:rPr>
              <a:t> things through Christ who strengthens me’ Philippians 4:13</a:t>
            </a:r>
          </a:p>
          <a:p>
            <a:pPr marL="0" indent="0">
              <a:buNone/>
            </a:pPr>
            <a:endParaRPr lang="en-GB" dirty="0">
              <a:latin typeface="Abadi Extra Light" panose="020B0204020104020204" pitchFamily="34" charset="0"/>
            </a:endParaRPr>
          </a:p>
          <a:p>
            <a:r>
              <a:rPr lang="en-GB" sz="2600" dirty="0">
                <a:latin typeface="Abadi Extra Light" panose="020B0204020104020204" pitchFamily="34" charset="0"/>
              </a:rPr>
              <a:t>As a Church school we have a distinctive character where Christian values are promoted in all aspects of school life. </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7DB5748F-303B-FD01-A9F0-F4DB36FAA7E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9" name="Group 8">
            <a:extLst>
              <a:ext uri="{FF2B5EF4-FFF2-40B4-BE49-F238E27FC236}">
                <a16:creationId xmlns:a16="http://schemas.microsoft.com/office/drawing/2014/main" id="{605D3DFE-63E0-153C-A1F3-A938336FE434}"/>
              </a:ext>
            </a:extLst>
          </p:cNvPr>
          <p:cNvGrpSpPr/>
          <p:nvPr/>
        </p:nvGrpSpPr>
        <p:grpSpPr>
          <a:xfrm>
            <a:off x="12441" y="6330140"/>
            <a:ext cx="12179559" cy="528280"/>
            <a:chOff x="12441" y="6330140"/>
            <a:chExt cx="12179559" cy="528280"/>
          </a:xfrm>
        </p:grpSpPr>
        <p:pic>
          <p:nvPicPr>
            <p:cNvPr id="13314" name="Picture 2" descr="Abstract Background Green Vector Free Vector Download 407131 | CannyPic">
              <a:extLst>
                <a:ext uri="{FF2B5EF4-FFF2-40B4-BE49-F238E27FC236}">
                  <a16:creationId xmlns:a16="http://schemas.microsoft.com/office/drawing/2014/main" id="{81303D43-2EC8-C5A9-43A9-BF0D0597DF7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Abstract Background Green Vector Free Vector Download 407131 | CannyPic">
              <a:extLst>
                <a:ext uri="{FF2B5EF4-FFF2-40B4-BE49-F238E27FC236}">
                  <a16:creationId xmlns:a16="http://schemas.microsoft.com/office/drawing/2014/main" id="{9AED7BFD-51FC-38E9-0E15-84F632D907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Abstract Background Green Vector Free Vector Download 407131 | CannyPic">
              <a:extLst>
                <a:ext uri="{FF2B5EF4-FFF2-40B4-BE49-F238E27FC236}">
                  <a16:creationId xmlns:a16="http://schemas.microsoft.com/office/drawing/2014/main" id="{6E1A5E99-47DA-58C0-FCB6-2F74842F87E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7A325466-257A-B32A-8BAB-7466C4E921E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86883555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FC0CB6-A3A5-B1E8-211A-17C80DB9D610}"/>
              </a:ext>
            </a:extLst>
          </p:cNvPr>
          <p:cNvSpPr>
            <a:spLocks noGrp="1"/>
          </p:cNvSpPr>
          <p:nvPr>
            <p:ph type="title"/>
          </p:nvPr>
        </p:nvSpPr>
        <p:spPr/>
        <p:txBody>
          <a:bodyPr/>
          <a:lstStyle/>
          <a:p>
            <a:r>
              <a:rPr lang="en-GB" b="1" dirty="0">
                <a:solidFill>
                  <a:schemeClr val="accent6">
                    <a:lumMod val="75000"/>
                  </a:schemeClr>
                </a:solidFill>
                <a:effectLst>
                  <a:outerShdw blurRad="38100" dist="38100" dir="2700000" algn="tl">
                    <a:srgbClr val="000000">
                      <a:alpha val="43137"/>
                    </a:srgbClr>
                  </a:outerShdw>
                </a:effectLst>
                <a:latin typeface="Abadi Extra Light" panose="020B0204020104020204" pitchFamily="34" charset="0"/>
              </a:rPr>
              <a:t>Introducing the team</a:t>
            </a:r>
          </a:p>
        </p:txBody>
      </p:sp>
      <p:sp>
        <p:nvSpPr>
          <p:cNvPr id="3" name="Content Placeholder 2">
            <a:extLst>
              <a:ext uri="{FF2B5EF4-FFF2-40B4-BE49-F238E27FC236}">
                <a16:creationId xmlns:a16="http://schemas.microsoft.com/office/drawing/2014/main" id="{2CF72B6E-80E8-EE00-B7F8-3CC9D1B8018D}"/>
              </a:ext>
            </a:extLst>
          </p:cNvPr>
          <p:cNvSpPr>
            <a:spLocks noGrp="1"/>
          </p:cNvSpPr>
          <p:nvPr>
            <p:ph idx="1"/>
          </p:nvPr>
        </p:nvSpPr>
        <p:spPr>
          <a:xfrm>
            <a:off x="838200" y="1825625"/>
            <a:ext cx="10515600" cy="3362195"/>
          </a:xfrm>
        </p:spPr>
        <p:txBody>
          <a:bodyPr/>
          <a:lstStyle/>
          <a:p>
            <a:r>
              <a:rPr lang="en-GB" sz="4800" dirty="0">
                <a:latin typeface="Abadi Extra Light" panose="020B0204020104020204" pitchFamily="34" charset="0"/>
              </a:rPr>
              <a:t>Miss Moulder (Monday – Thursday)</a:t>
            </a:r>
          </a:p>
          <a:p>
            <a:r>
              <a:rPr lang="en-GB" sz="4800" dirty="0">
                <a:latin typeface="Abadi Extra Light" panose="020B0204020104020204" pitchFamily="34" charset="0"/>
              </a:rPr>
              <a:t>Mrs Rae (Fridays)</a:t>
            </a:r>
          </a:p>
          <a:p>
            <a:r>
              <a:rPr lang="en-GB" sz="4800" dirty="0">
                <a:latin typeface="Abadi Extra Light" panose="020B0204020104020204" pitchFamily="34" charset="0"/>
              </a:rPr>
              <a:t>Mrs </a:t>
            </a:r>
            <a:r>
              <a:rPr lang="en-GB" sz="4800" dirty="0" err="1">
                <a:latin typeface="Abadi Extra Light" panose="020B0204020104020204" pitchFamily="34" charset="0"/>
              </a:rPr>
              <a:t>Cassap</a:t>
            </a:r>
            <a:endParaRPr lang="en-GB" sz="4800" dirty="0">
              <a:latin typeface="Abadi Extra Light" panose="020B0204020104020204" pitchFamily="34" charset="0"/>
            </a:endParaRPr>
          </a:p>
          <a:p>
            <a:r>
              <a:rPr lang="en-GB" sz="4800" dirty="0">
                <a:latin typeface="Abadi Extra Light" panose="020B0204020104020204" pitchFamily="34" charset="0"/>
              </a:rPr>
              <a:t>Mrs Haycock</a:t>
            </a:r>
          </a:p>
          <a:p>
            <a:pPr marL="0" indent="0">
              <a:buNone/>
            </a:pPr>
            <a:endParaRPr lang="en-GB" dirty="0">
              <a:latin typeface="Abadi Extra Light" panose="020B0204020104020204" pitchFamily="34" charset="0"/>
            </a:endParaRP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2ACA83B0-FF96-D245-02D1-D686E6C7193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FE597C6D-3EA7-566A-1542-F581BE08162C}"/>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E4753149-8D35-20F8-A7C4-AFC67D016CB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1F5ABFAE-C035-CE14-6E37-0867B9A6060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771F7DB5-9389-BEFB-E1FE-AED7828A77B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F7283120-2FD7-129B-490E-20F5188102E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4469528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5DDDC02-2BEC-7419-6654-0C0B40C40188}"/>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C9C88CD-BE97-F5EF-6BF8-46B2A9E32E53}"/>
              </a:ext>
            </a:extLst>
          </p:cNvPr>
          <p:cNvSpPr>
            <a:spLocks noGrp="1"/>
          </p:cNvSpPr>
          <p:nvPr>
            <p:ph type="title"/>
          </p:nvPr>
        </p:nvSpPr>
        <p:spPr/>
        <p:txBody>
          <a:bodyPr/>
          <a:lstStyle/>
          <a:p>
            <a:r>
              <a:rPr lang="en-GB" b="1" dirty="0">
                <a:solidFill>
                  <a:schemeClr val="accent6">
                    <a:lumMod val="75000"/>
                  </a:schemeClr>
                </a:solidFill>
                <a:effectLst>
                  <a:outerShdw blurRad="38100" dist="38100" dir="2700000" algn="tl">
                    <a:srgbClr val="000000">
                      <a:alpha val="43137"/>
                    </a:srgbClr>
                  </a:outerShdw>
                </a:effectLst>
                <a:latin typeface="Abadi Extra Light" panose="020B0204020104020204" pitchFamily="34" charset="0"/>
              </a:rPr>
              <a:t>Timetabling </a:t>
            </a:r>
          </a:p>
        </p:txBody>
      </p:sp>
      <p:sp>
        <p:nvSpPr>
          <p:cNvPr id="3" name="Content Placeholder 2">
            <a:extLst>
              <a:ext uri="{FF2B5EF4-FFF2-40B4-BE49-F238E27FC236}">
                <a16:creationId xmlns:a16="http://schemas.microsoft.com/office/drawing/2014/main" id="{542F0D65-C21B-B3A9-285C-277210099EB0}"/>
              </a:ext>
            </a:extLst>
          </p:cNvPr>
          <p:cNvSpPr>
            <a:spLocks noGrp="1"/>
          </p:cNvSpPr>
          <p:nvPr>
            <p:ph idx="1"/>
          </p:nvPr>
        </p:nvSpPr>
        <p:spPr>
          <a:xfrm>
            <a:off x="315686" y="1443070"/>
            <a:ext cx="11198290" cy="4659150"/>
          </a:xfrm>
        </p:spPr>
        <p:txBody>
          <a:bodyPr>
            <a:normAutofit/>
          </a:bodyPr>
          <a:lstStyle/>
          <a:p>
            <a:r>
              <a:rPr lang="en-GB" dirty="0">
                <a:latin typeface="Abadi Extra Light" panose="020B0204020104020204" pitchFamily="34" charset="0"/>
              </a:rPr>
              <a:t>PE days – Friday with the second date tbc – please ensure that PE kits are in school every day. </a:t>
            </a:r>
          </a:p>
          <a:p>
            <a:r>
              <a:rPr lang="en-GB" dirty="0">
                <a:latin typeface="Abadi Extra Light" panose="020B0204020104020204" pitchFamily="34" charset="0"/>
              </a:rPr>
              <a:t>Topics covered this year include: </a:t>
            </a:r>
          </a:p>
          <a:p>
            <a:pPr marL="0" indent="0">
              <a:buNone/>
            </a:pPr>
            <a:r>
              <a:rPr lang="en-GB" dirty="0">
                <a:latin typeface="Abadi Extra Light" panose="020B0204020104020204" pitchFamily="34" charset="0"/>
              </a:rPr>
              <a:t>	The UK, Africa and The coast in Geography</a:t>
            </a:r>
          </a:p>
          <a:p>
            <a:pPr marL="0" indent="0">
              <a:buNone/>
            </a:pPr>
            <a:r>
              <a:rPr lang="en-GB" dirty="0">
                <a:latin typeface="Abadi Extra Light" panose="020B0204020104020204" pitchFamily="34" charset="0"/>
              </a:rPr>
              <a:t>	The Great fire of London, Lives of Significant Individuals and Grace  	Darling in History</a:t>
            </a:r>
          </a:p>
          <a:p>
            <a:r>
              <a:rPr lang="en-GB" dirty="0">
                <a:latin typeface="Abadi Extra Light" panose="020B0204020104020204" pitchFamily="34" charset="0"/>
              </a:rPr>
              <a:t>The class pages and school website will have further information about the curriculum – </a:t>
            </a:r>
            <a:r>
              <a:rPr lang="en-GB" dirty="0" err="1">
                <a:latin typeface="Abadi Extra Light" panose="020B0204020104020204" pitchFamily="34" charset="0"/>
              </a:rPr>
              <a:t>e.g</a:t>
            </a:r>
            <a:r>
              <a:rPr lang="en-GB" dirty="0">
                <a:latin typeface="Abadi Extra Light" panose="020B0204020104020204" pitchFamily="34" charset="0"/>
              </a:rPr>
              <a:t> for Knowledge Organisers</a:t>
            </a:r>
          </a:p>
          <a:p>
            <a:pPr marL="0" indent="0">
              <a:buNone/>
            </a:pPr>
            <a:endParaRPr lang="en-GB" dirty="0">
              <a:latin typeface="Abadi Extra Light" panose="020B0204020104020204" pitchFamily="34" charset="0"/>
            </a:endParaRP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2ADA34B3-F763-1BBF-B045-F266ED82038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605514" y="0"/>
            <a:ext cx="1496571" cy="1520955"/>
          </a:xfrm>
          <a:prstGeom prst="rect">
            <a:avLst/>
          </a:prstGeom>
        </p:spPr>
      </p:pic>
      <p:grpSp>
        <p:nvGrpSpPr>
          <p:cNvPr id="6" name="Group 5">
            <a:extLst>
              <a:ext uri="{FF2B5EF4-FFF2-40B4-BE49-F238E27FC236}">
                <a16:creationId xmlns:a16="http://schemas.microsoft.com/office/drawing/2014/main" id="{DC5EF56F-92D0-E758-9005-32C7CD81EB07}"/>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9780BC00-3C10-C568-DCA3-8304709D13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A74B5168-7944-46F1-E46C-BC67D3E117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0F85D7F8-4FEC-3F93-2DDD-6D2B0A2184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3C5E6EF7-FC5D-3634-1C13-F75E391306CD}"/>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55757334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3E325-06ED-3AB7-7A3A-0DD573A40B40}"/>
              </a:ext>
            </a:extLst>
          </p:cNvPr>
          <p:cNvSpPr>
            <a:spLocks noGrp="1"/>
          </p:cNvSpPr>
          <p:nvPr>
            <p:ph type="title"/>
          </p:nvPr>
        </p:nvSpPr>
        <p:spPr/>
        <p:txBody>
          <a:bodyPr/>
          <a:lstStyle/>
          <a:p>
            <a:r>
              <a:rPr lang="en-GB" b="1" dirty="0">
                <a:solidFill>
                  <a:schemeClr val="accent6">
                    <a:lumMod val="75000"/>
                  </a:schemeClr>
                </a:solidFill>
                <a:latin typeface="Abadi Extra Light" panose="020B0204020104020204" pitchFamily="34" charset="0"/>
                <a:ea typeface="Calibri Light"/>
                <a:cs typeface="Calibri Light"/>
              </a:rPr>
              <a:t>How is Year 2 different to Year 1?</a:t>
            </a:r>
          </a:p>
        </p:txBody>
      </p:sp>
      <p:sp>
        <p:nvSpPr>
          <p:cNvPr id="3" name="Content Placeholder 2">
            <a:extLst>
              <a:ext uri="{FF2B5EF4-FFF2-40B4-BE49-F238E27FC236}">
                <a16:creationId xmlns:a16="http://schemas.microsoft.com/office/drawing/2014/main" id="{C10FC27C-18EA-5A9B-6355-84E6E7D5483D}"/>
              </a:ext>
            </a:extLst>
          </p:cNvPr>
          <p:cNvSpPr>
            <a:spLocks noGrp="1"/>
          </p:cNvSpPr>
          <p:nvPr>
            <p:ph idx="1"/>
          </p:nvPr>
        </p:nvSpPr>
        <p:spPr>
          <a:xfrm>
            <a:off x="775741" y="1650740"/>
            <a:ext cx="10515600" cy="4551206"/>
          </a:xfrm>
        </p:spPr>
        <p:txBody>
          <a:bodyPr vert="horz" lIns="91440" tIns="45720" rIns="91440" bIns="45720" rtlCol="0" anchor="t">
            <a:noAutofit/>
          </a:bodyPr>
          <a:lstStyle/>
          <a:p>
            <a:r>
              <a:rPr lang="en-GB" dirty="0">
                <a:solidFill>
                  <a:srgbClr val="000000"/>
                </a:solidFill>
                <a:latin typeface="Abadi Extra Light" panose="020B0204020104020204" pitchFamily="34" charset="0"/>
                <a:ea typeface="Calibri"/>
                <a:cs typeface="Calibri"/>
              </a:rPr>
              <a:t>Children will continue to build up reading fluency and read longer books. When appropriate short chapter books.</a:t>
            </a:r>
          </a:p>
          <a:p>
            <a:r>
              <a:rPr lang="en-GB" dirty="0">
                <a:solidFill>
                  <a:srgbClr val="000000"/>
                </a:solidFill>
                <a:latin typeface="Abadi Extra Light" panose="020B0204020104020204" pitchFamily="34" charset="0"/>
                <a:ea typeface="Calibri"/>
                <a:cs typeface="Calibri"/>
              </a:rPr>
              <a:t>Number knowledge will extend to numbers </a:t>
            </a:r>
            <a:r>
              <a:rPr lang="en-GB" b="1" dirty="0">
                <a:solidFill>
                  <a:srgbClr val="000000"/>
                </a:solidFill>
                <a:latin typeface="Abadi Extra Light" panose="020B0204020104020204" pitchFamily="34" charset="0"/>
                <a:ea typeface="Calibri"/>
                <a:cs typeface="Calibri"/>
              </a:rPr>
              <a:t>up to 100. </a:t>
            </a:r>
          </a:p>
          <a:p>
            <a:r>
              <a:rPr lang="en-GB" dirty="0">
                <a:solidFill>
                  <a:srgbClr val="000000"/>
                </a:solidFill>
                <a:latin typeface="Abadi Extra Light" panose="020B0204020104020204" pitchFamily="34" charset="0"/>
                <a:ea typeface="Calibri"/>
                <a:cs typeface="Calibri"/>
              </a:rPr>
              <a:t>They will begin to learn times table facts </a:t>
            </a:r>
            <a:r>
              <a:rPr lang="en-GB" b="1" dirty="0">
                <a:solidFill>
                  <a:srgbClr val="000000"/>
                </a:solidFill>
                <a:latin typeface="Abadi Extra Light" panose="020B0204020104020204" pitchFamily="34" charset="0"/>
                <a:ea typeface="Calibri"/>
                <a:cs typeface="Calibri"/>
              </a:rPr>
              <a:t>x2, x5, x10 </a:t>
            </a:r>
            <a:r>
              <a:rPr lang="en-GB" dirty="0">
                <a:solidFill>
                  <a:srgbClr val="000000"/>
                </a:solidFill>
                <a:latin typeface="Abadi Extra Light" panose="020B0204020104020204" pitchFamily="34" charset="0"/>
                <a:ea typeface="Calibri"/>
                <a:cs typeface="Calibri"/>
              </a:rPr>
              <a:t>later in Year 2</a:t>
            </a:r>
          </a:p>
          <a:p>
            <a:r>
              <a:rPr lang="en-GB" dirty="0">
                <a:solidFill>
                  <a:srgbClr val="000000"/>
                </a:solidFill>
                <a:latin typeface="Abadi Extra Light" panose="020B0204020104020204" pitchFamily="34" charset="0"/>
                <a:ea typeface="Calibri"/>
                <a:cs typeface="Calibri"/>
              </a:rPr>
              <a:t>Learn more joins for joined up handwriting when appropriate </a:t>
            </a:r>
          </a:p>
          <a:p>
            <a:r>
              <a:rPr lang="en-GB" dirty="0">
                <a:solidFill>
                  <a:srgbClr val="000000"/>
                </a:solidFill>
                <a:latin typeface="Abadi Extra Light" panose="020B0204020104020204" pitchFamily="34" charset="0"/>
                <a:ea typeface="Calibri"/>
                <a:cs typeface="Calibri"/>
              </a:rPr>
              <a:t>Write longer pieces and use additional punctuation (commas in list, apostrophes for possession and contraction)</a:t>
            </a:r>
          </a:p>
          <a:p>
            <a:pPr marL="0" indent="0">
              <a:buNone/>
            </a:pPr>
            <a:endParaRPr lang="en-GB" dirty="0">
              <a:solidFill>
                <a:srgbClr val="000000"/>
              </a:solidFill>
              <a:latin typeface="Abadi Extra Light" panose="020B0204020104020204" pitchFamily="34" charset="0"/>
              <a:ea typeface="Calibri"/>
              <a:cs typeface="Calibri"/>
            </a:endParaRP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74511220-D70E-1632-DB2A-78ED51E6E4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167350D3-A64A-759B-E2D4-AD02AB3D0EF9}"/>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95F3033B-7F20-E5C6-A4D1-A5AC9877BB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F804F9F2-18BA-2101-100A-ACF185B494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8BD64BA6-D500-B730-2C27-F7004C26EB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DDC24DB4-D8E4-AD89-6D49-00A7D68A27E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81311515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338E1B-3FB0-6D8E-6359-7B0D611D9E03}"/>
              </a:ext>
            </a:extLst>
          </p:cNvPr>
          <p:cNvSpPr>
            <a:spLocks noGrp="1"/>
          </p:cNvSpPr>
          <p:nvPr>
            <p:ph type="title"/>
          </p:nvPr>
        </p:nvSpPr>
        <p:spPr>
          <a:xfrm>
            <a:off x="6564019" y="-142420"/>
            <a:ext cx="4789763" cy="1662878"/>
          </a:xfrm>
        </p:spPr>
        <p:txBody>
          <a:bodyPr>
            <a:normAutofit/>
          </a:bodyPr>
          <a:lstStyle/>
          <a:p>
            <a:r>
              <a:rPr lang="en-GB" sz="5400" b="1" dirty="0">
                <a:solidFill>
                  <a:schemeClr val="accent6">
                    <a:lumMod val="75000"/>
                  </a:schemeClr>
                </a:solidFill>
                <a:effectLst>
                  <a:outerShdw blurRad="38100" dist="38100" dir="2700000" algn="tl">
                    <a:srgbClr val="000000">
                      <a:alpha val="43137"/>
                    </a:srgbClr>
                  </a:outerShdw>
                </a:effectLst>
                <a:latin typeface="Abadi Extra Light" panose="020B0204020104020204" pitchFamily="34" charset="0"/>
              </a:rPr>
              <a:t>Curriculum</a:t>
            </a:r>
          </a:p>
        </p:txBody>
      </p:sp>
      <p:pic>
        <p:nvPicPr>
          <p:cNvPr id="9" name="Picture 8" descr="A collection of science objects&#10;&#10;Description automatically generated">
            <a:extLst>
              <a:ext uri="{FF2B5EF4-FFF2-40B4-BE49-F238E27FC236}">
                <a16:creationId xmlns:a16="http://schemas.microsoft.com/office/drawing/2014/main" id="{8D8A2C7D-D693-E347-9407-D5723C544B2B}"/>
              </a:ext>
            </a:extLst>
          </p:cNvPr>
          <p:cNvPicPr>
            <a:picLocks noChangeAspect="1"/>
          </p:cNvPicPr>
          <p:nvPr/>
        </p:nvPicPr>
        <p:blipFill rotWithShape="1">
          <a:blip r:embed="rId2"/>
          <a:srcRect l="17722" r="6103" b="-1"/>
          <a:stretch/>
        </p:blipFill>
        <p:spPr>
          <a:xfrm>
            <a:off x="20" y="10"/>
            <a:ext cx="3003103" cy="3912881"/>
          </a:xfrm>
          <a:prstGeom prst="rect">
            <a:avLst/>
          </a:prstGeom>
        </p:spPr>
      </p:pic>
      <p:pic>
        <p:nvPicPr>
          <p:cNvPr id="5" name="Picture 4" descr="A colorful numbers and symbols&#10;&#10;Description automatically generated">
            <a:extLst>
              <a:ext uri="{FF2B5EF4-FFF2-40B4-BE49-F238E27FC236}">
                <a16:creationId xmlns:a16="http://schemas.microsoft.com/office/drawing/2014/main" id="{91C5D89B-5E36-4C37-5D65-2837A560290C}"/>
              </a:ext>
            </a:extLst>
          </p:cNvPr>
          <p:cNvPicPr>
            <a:picLocks noChangeAspect="1"/>
          </p:cNvPicPr>
          <p:nvPr/>
        </p:nvPicPr>
        <p:blipFill rotWithShape="1">
          <a:blip r:embed="rId3"/>
          <a:srcRect t="1894" r="3" b="11135"/>
          <a:stretch/>
        </p:blipFill>
        <p:spPr>
          <a:xfrm>
            <a:off x="3180257" y="10"/>
            <a:ext cx="3016307" cy="2223328"/>
          </a:xfrm>
          <a:prstGeom prst="rect">
            <a:avLst/>
          </a:prstGeom>
        </p:spPr>
      </p:pic>
      <p:pic>
        <p:nvPicPr>
          <p:cNvPr id="7" name="Picture 6" descr="A cartoon of a child writing on a book&#10;&#10;Description automatically generated">
            <a:extLst>
              <a:ext uri="{FF2B5EF4-FFF2-40B4-BE49-F238E27FC236}">
                <a16:creationId xmlns:a16="http://schemas.microsoft.com/office/drawing/2014/main" id="{118A3143-61E9-0E02-D1D4-79DB0E6CC8BC}"/>
              </a:ext>
            </a:extLst>
          </p:cNvPr>
          <p:cNvPicPr>
            <a:picLocks noChangeAspect="1"/>
          </p:cNvPicPr>
          <p:nvPr/>
        </p:nvPicPr>
        <p:blipFill rotWithShape="1">
          <a:blip r:embed="rId4"/>
          <a:srcRect r="3" b="9881"/>
          <a:stretch/>
        </p:blipFill>
        <p:spPr>
          <a:xfrm>
            <a:off x="-1" y="4079988"/>
            <a:ext cx="3003123" cy="2778013"/>
          </a:xfrm>
          <a:prstGeom prst="rect">
            <a:avLst/>
          </a:prstGeom>
        </p:spPr>
      </p:pic>
      <p:pic>
        <p:nvPicPr>
          <p:cNvPr id="11" name="Picture 10" descr="A group of children in a classroom&#10;&#10;Description automatically generated">
            <a:extLst>
              <a:ext uri="{FF2B5EF4-FFF2-40B4-BE49-F238E27FC236}">
                <a16:creationId xmlns:a16="http://schemas.microsoft.com/office/drawing/2014/main" id="{5C705D1A-C5F1-0716-0C4C-9F55F7F63893}"/>
              </a:ext>
            </a:extLst>
          </p:cNvPr>
          <p:cNvPicPr>
            <a:picLocks noChangeAspect="1"/>
          </p:cNvPicPr>
          <p:nvPr/>
        </p:nvPicPr>
        <p:blipFill rotWithShape="1">
          <a:blip r:embed="rId5"/>
          <a:srcRect t="16685" r="3" b="15688"/>
          <a:stretch/>
        </p:blipFill>
        <p:spPr>
          <a:xfrm>
            <a:off x="3180256" y="2395057"/>
            <a:ext cx="3016307" cy="2055326"/>
          </a:xfrm>
          <a:prstGeom prst="rect">
            <a:avLst/>
          </a:prstGeom>
        </p:spPr>
      </p:pic>
      <p:pic>
        <p:nvPicPr>
          <p:cNvPr id="13" name="Picture 12" descr="A group of children playing with hula hoops&#10;&#10;Description automatically generated">
            <a:extLst>
              <a:ext uri="{FF2B5EF4-FFF2-40B4-BE49-F238E27FC236}">
                <a16:creationId xmlns:a16="http://schemas.microsoft.com/office/drawing/2014/main" id="{03521203-FEAB-0366-06D2-989482FF93C6}"/>
              </a:ext>
            </a:extLst>
          </p:cNvPr>
          <p:cNvPicPr>
            <a:picLocks noChangeAspect="1"/>
          </p:cNvPicPr>
          <p:nvPr/>
        </p:nvPicPr>
        <p:blipFill rotWithShape="1">
          <a:blip r:embed="rId6"/>
          <a:srcRect r="6447" b="-3"/>
          <a:stretch/>
        </p:blipFill>
        <p:spPr>
          <a:xfrm>
            <a:off x="3180257" y="4629236"/>
            <a:ext cx="3016307" cy="2228765"/>
          </a:xfrm>
          <a:prstGeom prst="rect">
            <a:avLst/>
          </a:prstGeom>
        </p:spPr>
      </p:pic>
      <p:sp>
        <p:nvSpPr>
          <p:cNvPr id="3" name="Content Placeholder 2">
            <a:extLst>
              <a:ext uri="{FF2B5EF4-FFF2-40B4-BE49-F238E27FC236}">
                <a16:creationId xmlns:a16="http://schemas.microsoft.com/office/drawing/2014/main" id="{3D9EFCB2-21CC-35B4-FD91-272C15F624F7}"/>
              </a:ext>
            </a:extLst>
          </p:cNvPr>
          <p:cNvSpPr>
            <a:spLocks noGrp="1"/>
          </p:cNvSpPr>
          <p:nvPr>
            <p:ph idx="1"/>
          </p:nvPr>
        </p:nvSpPr>
        <p:spPr>
          <a:xfrm>
            <a:off x="6564019" y="1743741"/>
            <a:ext cx="5227488" cy="4890976"/>
          </a:xfrm>
        </p:spPr>
        <p:txBody>
          <a:bodyPr>
            <a:normAutofit/>
          </a:bodyPr>
          <a:lstStyle/>
          <a:p>
            <a:pPr marL="0" indent="0">
              <a:buNone/>
            </a:pPr>
            <a:r>
              <a:rPr lang="en-GB" sz="2200" dirty="0">
                <a:latin typeface="Abadi Extra Light" panose="020B0204020104020204" pitchFamily="34" charset="0"/>
              </a:rPr>
              <a:t>In the mornings the children will have the following subjects</a:t>
            </a:r>
          </a:p>
          <a:p>
            <a:r>
              <a:rPr lang="en-GB" sz="2200" b="1" dirty="0" err="1">
                <a:latin typeface="Abadi Extra Light" panose="020B0204020104020204" pitchFamily="34" charset="0"/>
              </a:rPr>
              <a:t>SPaG</a:t>
            </a:r>
            <a:r>
              <a:rPr lang="en-GB" sz="2200" b="1" dirty="0">
                <a:latin typeface="Abadi Extra Light" panose="020B0204020104020204" pitchFamily="34" charset="0"/>
              </a:rPr>
              <a:t> (spellings, punctuation and grammar)</a:t>
            </a:r>
          </a:p>
          <a:p>
            <a:r>
              <a:rPr lang="en-GB" sz="2200" b="1" dirty="0">
                <a:latin typeface="Abadi Extra Light" panose="020B0204020104020204" pitchFamily="34" charset="0"/>
              </a:rPr>
              <a:t>Reading fluency </a:t>
            </a:r>
          </a:p>
          <a:p>
            <a:r>
              <a:rPr lang="en-GB" sz="2200" b="1" dirty="0">
                <a:latin typeface="Abadi Extra Light" panose="020B0204020104020204" pitchFamily="34" charset="0"/>
              </a:rPr>
              <a:t>English and maths. </a:t>
            </a:r>
          </a:p>
          <a:p>
            <a:pPr marL="0" indent="0">
              <a:buNone/>
            </a:pPr>
            <a:r>
              <a:rPr lang="en-GB" sz="2200" dirty="0">
                <a:latin typeface="Abadi Extra Light" panose="020B0204020104020204" pitchFamily="34" charset="0"/>
              </a:rPr>
              <a:t>In the afternoon we begin with </a:t>
            </a:r>
            <a:r>
              <a:rPr lang="en-GB" sz="2200" b="1" dirty="0">
                <a:latin typeface="Abadi Extra Light" panose="020B0204020104020204" pitchFamily="34" charset="0"/>
              </a:rPr>
              <a:t>reading,</a:t>
            </a:r>
            <a:r>
              <a:rPr lang="en-GB" sz="2200" dirty="0">
                <a:latin typeface="Abadi Extra Light" panose="020B0204020104020204" pitchFamily="34" charset="0"/>
              </a:rPr>
              <a:t> either in groups, individual readers or reading for pleasure. </a:t>
            </a:r>
          </a:p>
          <a:p>
            <a:pPr marL="0" indent="0">
              <a:buNone/>
            </a:pPr>
            <a:r>
              <a:rPr lang="en-GB" sz="2200" dirty="0">
                <a:latin typeface="Abadi Extra Light" panose="020B0204020104020204" pitchFamily="34" charset="0"/>
              </a:rPr>
              <a:t>The rest of the afternoon will focus on the following curriculum subjects: </a:t>
            </a:r>
          </a:p>
          <a:p>
            <a:pPr marL="0" indent="0">
              <a:buNone/>
            </a:pPr>
            <a:r>
              <a:rPr lang="en-GB" sz="2200" b="1" dirty="0">
                <a:latin typeface="Abadi Extra Light" panose="020B0204020104020204" pitchFamily="34" charset="0"/>
              </a:rPr>
              <a:t>History/ Geography, Computing, Science, PE, Jigsaw (PSHE), Music, Art/ DT  and RE. </a:t>
            </a:r>
          </a:p>
          <a:p>
            <a:endParaRPr lang="en-GB" sz="1700" dirty="0">
              <a:latin typeface="Abadi Extra Light" panose="020B0204020104020204" pitchFamily="34" charset="0"/>
            </a:endParaRPr>
          </a:p>
          <a:p>
            <a:endParaRPr lang="en-GB" sz="1700" dirty="0">
              <a:latin typeface="Abadi Extra Light" panose="020B0204020104020204" pitchFamily="34" charset="0"/>
            </a:endParaRPr>
          </a:p>
        </p:txBody>
      </p:sp>
    </p:spTree>
    <p:extLst>
      <p:ext uri="{BB962C8B-B14F-4D97-AF65-F5344CB8AC3E}">
        <p14:creationId xmlns:p14="http://schemas.microsoft.com/office/powerpoint/2010/main" val="217486312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A3E325-06ED-3AB7-7A3A-0DD573A40B40}"/>
              </a:ext>
            </a:extLst>
          </p:cNvPr>
          <p:cNvSpPr>
            <a:spLocks noGrp="1"/>
          </p:cNvSpPr>
          <p:nvPr>
            <p:ph type="title"/>
          </p:nvPr>
        </p:nvSpPr>
        <p:spPr>
          <a:xfrm>
            <a:off x="838200" y="318472"/>
            <a:ext cx="10515600" cy="1325563"/>
          </a:xfrm>
        </p:spPr>
        <p:txBody>
          <a:bodyPr/>
          <a:lstStyle/>
          <a:p>
            <a:r>
              <a:rPr lang="en-GB" b="1" dirty="0">
                <a:solidFill>
                  <a:schemeClr val="accent6">
                    <a:lumMod val="75000"/>
                  </a:schemeClr>
                </a:solidFill>
                <a:effectLst>
                  <a:outerShdw blurRad="38100" dist="38100" dir="2700000" algn="tl">
                    <a:srgbClr val="000000">
                      <a:alpha val="43137"/>
                    </a:srgbClr>
                  </a:outerShdw>
                </a:effectLst>
                <a:latin typeface="Abadi Extra Light" panose="020B0204020104020204" pitchFamily="34" charset="0"/>
              </a:rPr>
              <a:t>Expectations</a:t>
            </a:r>
          </a:p>
        </p:txBody>
      </p:sp>
      <p:sp>
        <p:nvSpPr>
          <p:cNvPr id="3" name="Content Placeholder 2">
            <a:extLst>
              <a:ext uri="{FF2B5EF4-FFF2-40B4-BE49-F238E27FC236}">
                <a16:creationId xmlns:a16="http://schemas.microsoft.com/office/drawing/2014/main" id="{C10FC27C-18EA-5A9B-6355-84E6E7D5483D}"/>
              </a:ext>
            </a:extLst>
          </p:cNvPr>
          <p:cNvSpPr>
            <a:spLocks noGrp="1"/>
          </p:cNvSpPr>
          <p:nvPr>
            <p:ph idx="1"/>
          </p:nvPr>
        </p:nvSpPr>
        <p:spPr/>
        <p:txBody>
          <a:bodyPr vert="horz" lIns="91440" tIns="45720" rIns="91440" bIns="45720" rtlCol="0" anchor="t">
            <a:normAutofit/>
          </a:bodyPr>
          <a:lstStyle/>
          <a:p>
            <a:r>
              <a:rPr lang="en-GB" dirty="0">
                <a:latin typeface="Abadi Extra Light" panose="020B0204020104020204" pitchFamily="34" charset="0"/>
              </a:rPr>
              <a:t>Respectful behaviour – following our school rules</a:t>
            </a:r>
          </a:p>
          <a:p>
            <a:r>
              <a:rPr lang="en-GB" dirty="0">
                <a:latin typeface="Abadi Extra Light" panose="020B0204020104020204" pitchFamily="34" charset="0"/>
              </a:rPr>
              <a:t>Presentation of work – we expect children to take pride in all their work, including homework. </a:t>
            </a:r>
          </a:p>
          <a:p>
            <a:pPr marL="0" indent="0">
              <a:buNone/>
            </a:pPr>
            <a:endParaRPr lang="en-GB" dirty="0">
              <a:latin typeface="Abadi Extra Light" panose="020B0204020104020204" pitchFamily="34" charset="0"/>
            </a:endParaRPr>
          </a:p>
          <a:p>
            <a:pPr marL="0" indent="0">
              <a:buNone/>
            </a:pPr>
            <a:r>
              <a:rPr lang="en-GB" b="1" dirty="0">
                <a:solidFill>
                  <a:schemeClr val="accent6">
                    <a:lumMod val="50000"/>
                  </a:schemeClr>
                </a:solidFill>
                <a:latin typeface="Abadi Extra Light" panose="020B0204020104020204" pitchFamily="34" charset="0"/>
              </a:rPr>
              <a:t>Please help your child practise drawing lines and underlining with a ruler.</a:t>
            </a:r>
            <a:endParaRPr lang="en-GB" b="1" dirty="0">
              <a:solidFill>
                <a:schemeClr val="accent6">
                  <a:lumMod val="50000"/>
                </a:schemeClr>
              </a:solidFill>
              <a:latin typeface="Abadi Extra Light" panose="020B0204020104020204" pitchFamily="34" charset="0"/>
              <a:ea typeface="Calibri"/>
              <a:cs typeface="Calibri"/>
            </a:endParaRP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74511220-D70E-1632-DB2A-78ED51E6E45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167350D3-A64A-759B-E2D4-AD02AB3D0EF9}"/>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95F3033B-7F20-E5C6-A4D1-A5AC9877BB6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F804F9F2-18BA-2101-100A-ACF185B494A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8BD64BA6-D500-B730-2C27-F7004C26EB4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DDC24DB4-D8E4-AD89-6D49-00A7D68A27E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pic>
        <p:nvPicPr>
          <p:cNvPr id="5" name="Picture 10" descr="A close up of a ruler&#10;&#10;Description automatically generated">
            <a:extLst>
              <a:ext uri="{FF2B5EF4-FFF2-40B4-BE49-F238E27FC236}">
                <a16:creationId xmlns:a16="http://schemas.microsoft.com/office/drawing/2014/main" id="{404DF430-9C94-D81C-88ED-F82BC3BDF8C1}"/>
              </a:ext>
            </a:extLst>
          </p:cNvPr>
          <p:cNvPicPr>
            <a:picLocks noChangeAspect="1"/>
          </p:cNvPicPr>
          <p:nvPr/>
        </p:nvPicPr>
        <p:blipFill>
          <a:blip r:embed="rId4"/>
          <a:stretch>
            <a:fillRect/>
          </a:stretch>
        </p:blipFill>
        <p:spPr>
          <a:xfrm>
            <a:off x="4411171" y="4950798"/>
            <a:ext cx="2743200" cy="452487"/>
          </a:xfrm>
          <a:prstGeom prst="rect">
            <a:avLst/>
          </a:prstGeom>
        </p:spPr>
      </p:pic>
    </p:spTree>
    <p:extLst>
      <p:ext uri="{BB962C8B-B14F-4D97-AF65-F5344CB8AC3E}">
        <p14:creationId xmlns:p14="http://schemas.microsoft.com/office/powerpoint/2010/main" val="22973134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5F6F22-44C5-FD5A-B7B1-52F7A6D1C3C9}"/>
              </a:ext>
            </a:extLst>
          </p:cNvPr>
          <p:cNvSpPr>
            <a:spLocks noGrp="1"/>
          </p:cNvSpPr>
          <p:nvPr>
            <p:ph type="title"/>
          </p:nvPr>
        </p:nvSpPr>
        <p:spPr>
          <a:xfrm>
            <a:off x="492967" y="122660"/>
            <a:ext cx="10515600" cy="1325563"/>
          </a:xfrm>
        </p:spPr>
        <p:txBody>
          <a:bodyPr/>
          <a:lstStyle/>
          <a:p>
            <a:r>
              <a:rPr lang="en-GB" b="1" dirty="0">
                <a:solidFill>
                  <a:schemeClr val="accent6">
                    <a:lumMod val="75000"/>
                  </a:schemeClr>
                </a:solidFill>
                <a:effectLst>
                  <a:outerShdw blurRad="38100" dist="38100" dir="2700000" algn="tl">
                    <a:srgbClr val="000000">
                      <a:alpha val="43137"/>
                    </a:srgbClr>
                  </a:outerShdw>
                </a:effectLst>
                <a:latin typeface="Abadi Extra Light" panose="020B0204020104020204" pitchFamily="34" charset="0"/>
              </a:rPr>
              <a:t>The importance of reading</a:t>
            </a:r>
          </a:p>
        </p:txBody>
      </p:sp>
      <p:sp>
        <p:nvSpPr>
          <p:cNvPr id="3" name="Content Placeholder 2">
            <a:extLst>
              <a:ext uri="{FF2B5EF4-FFF2-40B4-BE49-F238E27FC236}">
                <a16:creationId xmlns:a16="http://schemas.microsoft.com/office/drawing/2014/main" id="{EB53A735-EAE0-DA77-4B09-29BE78933684}"/>
              </a:ext>
            </a:extLst>
          </p:cNvPr>
          <p:cNvSpPr>
            <a:spLocks noGrp="1"/>
          </p:cNvSpPr>
          <p:nvPr>
            <p:ph idx="1"/>
          </p:nvPr>
        </p:nvSpPr>
        <p:spPr>
          <a:xfrm>
            <a:off x="234538" y="1642671"/>
            <a:ext cx="11615339" cy="4351338"/>
          </a:xfrm>
        </p:spPr>
        <p:txBody>
          <a:bodyPr vert="horz" lIns="91440" tIns="45720" rIns="91440" bIns="45720" rtlCol="0" anchor="t">
            <a:normAutofit fontScale="85000" lnSpcReduction="10000"/>
          </a:bodyPr>
          <a:lstStyle/>
          <a:p>
            <a:r>
              <a:rPr lang="en-GB" dirty="0">
                <a:latin typeface="Abadi Extra Light" panose="020B0204020104020204" pitchFamily="34" charset="0"/>
              </a:rPr>
              <a:t>The children will continue to work through </a:t>
            </a:r>
            <a:r>
              <a:rPr lang="en-GB" b="1" dirty="0">
                <a:latin typeface="Abadi Extra Light" panose="020B0204020104020204" pitchFamily="34" charset="0"/>
              </a:rPr>
              <a:t>Little Wandle books</a:t>
            </a:r>
            <a:r>
              <a:rPr lang="en-GB" dirty="0">
                <a:latin typeface="Abadi Extra Light" panose="020B0204020104020204" pitchFamily="34" charset="0"/>
              </a:rPr>
              <a:t> according to the level that is appropriate for them.</a:t>
            </a:r>
          </a:p>
          <a:p>
            <a:pPr marL="0" indent="0">
              <a:buNone/>
            </a:pPr>
            <a:endParaRPr lang="en-GB" dirty="0">
              <a:latin typeface="Abadi Extra Light" panose="020B0204020104020204" pitchFamily="34" charset="0"/>
            </a:endParaRPr>
          </a:p>
          <a:p>
            <a:r>
              <a:rPr lang="en-GB" dirty="0">
                <a:latin typeface="Abadi Extra Light" panose="020B0204020104020204" pitchFamily="34" charset="0"/>
              </a:rPr>
              <a:t>The children will then move over to coloured bands (</a:t>
            </a:r>
            <a:r>
              <a:rPr lang="en-GB" b="1" dirty="0">
                <a:solidFill>
                  <a:srgbClr val="CC00CC"/>
                </a:solidFill>
                <a:latin typeface="Abadi Extra Light" panose="020B0204020104020204" pitchFamily="34" charset="0"/>
              </a:rPr>
              <a:t>Purple</a:t>
            </a:r>
            <a:r>
              <a:rPr lang="en-GB" dirty="0">
                <a:latin typeface="Abadi Extra Light" panose="020B0204020104020204" pitchFamily="34" charset="0"/>
              </a:rPr>
              <a:t>, </a:t>
            </a:r>
            <a:r>
              <a:rPr lang="en-GB" b="1" dirty="0">
                <a:solidFill>
                  <a:srgbClr val="CC9900"/>
                </a:solidFill>
                <a:latin typeface="Abadi Extra Light" panose="020B0204020104020204" pitchFamily="34" charset="0"/>
              </a:rPr>
              <a:t>Gold</a:t>
            </a:r>
            <a:r>
              <a:rPr lang="en-GB" b="1" dirty="0">
                <a:latin typeface="Abadi Extra Light" panose="020B0204020104020204" pitchFamily="34" charset="0"/>
              </a:rPr>
              <a:t>, </a:t>
            </a:r>
            <a:r>
              <a:rPr lang="en-GB" b="1" dirty="0">
                <a:solidFill>
                  <a:schemeClr val="bg1">
                    <a:lumMod val="95000"/>
                  </a:schemeClr>
                </a:solidFill>
                <a:highlight>
                  <a:srgbClr val="000000"/>
                </a:highlight>
                <a:latin typeface="Abadi Extra Light" panose="020B0204020104020204" pitchFamily="34" charset="0"/>
              </a:rPr>
              <a:t>White</a:t>
            </a:r>
            <a:r>
              <a:rPr lang="en-GB" b="1" dirty="0">
                <a:latin typeface="Abadi Extra Light" panose="020B0204020104020204" pitchFamily="34" charset="0"/>
              </a:rPr>
              <a:t>, </a:t>
            </a:r>
            <a:r>
              <a:rPr lang="en-GB" b="1" dirty="0">
                <a:solidFill>
                  <a:srgbClr val="92D050"/>
                </a:solidFill>
                <a:latin typeface="Abadi Extra Light" panose="020B0204020104020204" pitchFamily="34" charset="0"/>
              </a:rPr>
              <a:t>Lime and/ or </a:t>
            </a:r>
            <a:r>
              <a:rPr lang="en-GB" b="1" dirty="0">
                <a:solidFill>
                  <a:srgbClr val="0070C0"/>
                </a:solidFill>
                <a:latin typeface="Abadi Extra Light" panose="020B0204020104020204" pitchFamily="34" charset="0"/>
              </a:rPr>
              <a:t>Little Wandle Fluency books </a:t>
            </a:r>
            <a:r>
              <a:rPr lang="en-GB" dirty="0">
                <a:latin typeface="Abadi Extra Light" panose="020B0204020104020204" pitchFamily="34" charset="0"/>
              </a:rPr>
              <a:t>).</a:t>
            </a:r>
          </a:p>
          <a:p>
            <a:pPr marL="0" indent="0">
              <a:buNone/>
            </a:pPr>
            <a:endParaRPr lang="en-GB" dirty="0">
              <a:latin typeface="Abadi Extra Light" panose="020B0204020104020204" pitchFamily="34" charset="0"/>
              <a:ea typeface="Calibri" panose="020F0502020204030204"/>
              <a:cs typeface="Calibri" panose="020F0502020204030204"/>
            </a:endParaRPr>
          </a:p>
          <a:p>
            <a:r>
              <a:rPr lang="en-GB" dirty="0">
                <a:latin typeface="Abadi Extra Light" panose="020B0204020104020204" pitchFamily="34" charset="0"/>
              </a:rPr>
              <a:t>Please record and sign your child’s reading record whenever they read to you. This is how children earn their house points! It must be signed by parents and not by the children.</a:t>
            </a:r>
          </a:p>
          <a:p>
            <a:endParaRPr lang="en-GB" dirty="0">
              <a:latin typeface="Abadi Extra Light" panose="020B0204020104020204" pitchFamily="34" charset="0"/>
            </a:endParaRPr>
          </a:p>
          <a:p>
            <a:r>
              <a:rPr lang="en-GB" dirty="0">
                <a:latin typeface="Abadi Extra Light" panose="020B0204020104020204" pitchFamily="34" charset="0"/>
              </a:rPr>
              <a:t>If possible, please listen to your child read and discuss the book with them asking them to discuss what has happened and to make predictions about what might happen next.</a:t>
            </a:r>
          </a:p>
          <a:p>
            <a:endParaRPr lang="en-GB" dirty="0"/>
          </a:p>
          <a:p>
            <a:pPr marL="0" indent="0">
              <a:buNone/>
            </a:pPr>
            <a:endParaRPr lang="en-GB" dirty="0">
              <a:ea typeface="Calibri" panose="020F0502020204030204"/>
              <a:cs typeface="Calibri" panose="020F0502020204030204"/>
            </a:endParaRP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C533967B-A10A-3567-B9B2-19249D97F4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74BE2227-AABE-8C33-19CB-FA03AA7451BE}"/>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C3D205CB-9373-D418-6FC8-B2D381560C8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6BDDC5D6-5816-A312-C40D-C250282DA7B4}"/>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C6756435-4D5C-5B20-7D44-7F70534B7C4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E6914855-959D-857B-35C4-5D55D648A62F}"/>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pic>
        <p:nvPicPr>
          <p:cNvPr id="5" name="Picture 10" descr="A picture containing text, cartoon, clipart, graphics&#10;&#10;Description automatically generated">
            <a:extLst>
              <a:ext uri="{FF2B5EF4-FFF2-40B4-BE49-F238E27FC236}">
                <a16:creationId xmlns:a16="http://schemas.microsoft.com/office/drawing/2014/main" id="{7F391966-7AAF-BCFF-2774-02054E8DC4FB}"/>
              </a:ext>
            </a:extLst>
          </p:cNvPr>
          <p:cNvPicPr>
            <a:picLocks noChangeAspect="1"/>
          </p:cNvPicPr>
          <p:nvPr/>
        </p:nvPicPr>
        <p:blipFill>
          <a:blip r:embed="rId4"/>
          <a:stretch>
            <a:fillRect/>
          </a:stretch>
        </p:blipFill>
        <p:spPr>
          <a:xfrm>
            <a:off x="7614071" y="54150"/>
            <a:ext cx="2088356" cy="1058874"/>
          </a:xfrm>
          <a:prstGeom prst="rect">
            <a:avLst/>
          </a:prstGeom>
        </p:spPr>
      </p:pic>
    </p:spTree>
    <p:extLst>
      <p:ext uri="{BB962C8B-B14F-4D97-AF65-F5344CB8AC3E}">
        <p14:creationId xmlns:p14="http://schemas.microsoft.com/office/powerpoint/2010/main" val="7383587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DD1F21-1228-F0F9-5E01-5BD2FB01D472}"/>
              </a:ext>
            </a:extLst>
          </p:cNvPr>
          <p:cNvSpPr>
            <a:spLocks noGrp="1"/>
          </p:cNvSpPr>
          <p:nvPr>
            <p:ph type="title"/>
          </p:nvPr>
        </p:nvSpPr>
        <p:spPr/>
        <p:txBody>
          <a:bodyPr/>
          <a:lstStyle/>
          <a:p>
            <a:r>
              <a:rPr lang="en-GB" b="1" dirty="0">
                <a:solidFill>
                  <a:schemeClr val="accent6">
                    <a:lumMod val="75000"/>
                  </a:schemeClr>
                </a:solidFill>
                <a:effectLst>
                  <a:outerShdw blurRad="38100" dist="38100" dir="2700000" algn="tl">
                    <a:srgbClr val="000000">
                      <a:alpha val="43137"/>
                    </a:srgbClr>
                  </a:outerShdw>
                </a:effectLst>
                <a:latin typeface="Abadi Extra Light" panose="020B0204020104020204" pitchFamily="34" charset="0"/>
              </a:rPr>
              <a:t>Rules and Rewards</a:t>
            </a:r>
          </a:p>
        </p:txBody>
      </p:sp>
      <p:sp>
        <p:nvSpPr>
          <p:cNvPr id="3" name="Content Placeholder 2">
            <a:extLst>
              <a:ext uri="{FF2B5EF4-FFF2-40B4-BE49-F238E27FC236}">
                <a16:creationId xmlns:a16="http://schemas.microsoft.com/office/drawing/2014/main" id="{FEEDDC81-469B-6926-37A3-9196C2957D5B}"/>
              </a:ext>
            </a:extLst>
          </p:cNvPr>
          <p:cNvSpPr>
            <a:spLocks noGrp="1"/>
          </p:cNvSpPr>
          <p:nvPr>
            <p:ph idx="1"/>
          </p:nvPr>
        </p:nvSpPr>
        <p:spPr>
          <a:xfrm>
            <a:off x="391745" y="1573698"/>
            <a:ext cx="10515600" cy="4351338"/>
          </a:xfrm>
        </p:spPr>
        <p:txBody>
          <a:bodyPr>
            <a:normAutofit fontScale="92500" lnSpcReduction="10000"/>
          </a:bodyPr>
          <a:lstStyle/>
          <a:p>
            <a:pPr marL="0" indent="0">
              <a:buNone/>
            </a:pPr>
            <a:r>
              <a:rPr lang="en-GB" dirty="0">
                <a:latin typeface="Abadi Extra Light" panose="020B0204020104020204" pitchFamily="34" charset="0"/>
              </a:rPr>
              <a:t>Children will continue to earn house points for reading, good work and following our school values.</a:t>
            </a:r>
          </a:p>
          <a:p>
            <a:pPr marL="0" indent="0">
              <a:buNone/>
            </a:pPr>
            <a:r>
              <a:rPr lang="en-GB" dirty="0">
                <a:latin typeface="Abadi Extra Light" panose="020B0204020104020204" pitchFamily="34" charset="0"/>
              </a:rPr>
              <a:t> </a:t>
            </a:r>
            <a:endParaRPr lang="en-GB" sz="1800" dirty="0">
              <a:latin typeface="Abadi Extra Light" panose="020B0204020104020204" pitchFamily="34" charset="0"/>
            </a:endParaRPr>
          </a:p>
          <a:p>
            <a:pPr marL="0" indent="0">
              <a:buNone/>
            </a:pPr>
            <a:r>
              <a:rPr lang="en-GB" dirty="0">
                <a:latin typeface="Abadi Extra Light" panose="020B0204020104020204" pitchFamily="34" charset="0"/>
              </a:rPr>
              <a:t>Certificates are awarded in celebration assembly:</a:t>
            </a:r>
          </a:p>
          <a:p>
            <a:pPr marL="0" indent="0">
              <a:buNone/>
            </a:pPr>
            <a:r>
              <a:rPr lang="en-GB" b="1" dirty="0">
                <a:solidFill>
                  <a:srgbClr val="CC3300"/>
                </a:solidFill>
                <a:latin typeface="Abadi Extra Light" panose="020B0204020104020204" pitchFamily="34" charset="0"/>
              </a:rPr>
              <a:t>Bronze = 50</a:t>
            </a:r>
            <a:r>
              <a:rPr lang="en-GB" dirty="0">
                <a:latin typeface="Abadi Extra Light" panose="020B0204020104020204" pitchFamily="34" charset="0"/>
              </a:rPr>
              <a:t>, </a:t>
            </a:r>
            <a:r>
              <a:rPr lang="en-GB" dirty="0">
                <a:solidFill>
                  <a:schemeClr val="bg1">
                    <a:lumMod val="50000"/>
                  </a:schemeClr>
                </a:solidFill>
                <a:effectLst>
                  <a:outerShdw blurRad="38100" dist="38100" dir="2700000" algn="tl">
                    <a:srgbClr val="000000">
                      <a:alpha val="43137"/>
                    </a:srgbClr>
                  </a:outerShdw>
                </a:effectLst>
                <a:latin typeface="Abadi Extra Light" panose="020B0204020104020204" pitchFamily="34" charset="0"/>
              </a:rPr>
              <a:t>Silver = 100</a:t>
            </a:r>
            <a:r>
              <a:rPr lang="en-GB" dirty="0">
                <a:latin typeface="Abadi Extra Light" panose="020B0204020104020204" pitchFamily="34" charset="0"/>
              </a:rPr>
              <a:t>, </a:t>
            </a:r>
            <a:r>
              <a:rPr lang="en-GB" b="1" dirty="0">
                <a:solidFill>
                  <a:srgbClr val="CC9900"/>
                </a:solidFill>
                <a:latin typeface="Abadi Extra Light" panose="020B0204020104020204" pitchFamily="34" charset="0"/>
              </a:rPr>
              <a:t>Gold = 150 </a:t>
            </a:r>
            <a:r>
              <a:rPr lang="en-GB" dirty="0">
                <a:latin typeface="Abadi Extra Light" panose="020B0204020104020204" pitchFamily="34" charset="0"/>
              </a:rPr>
              <a:t>and </a:t>
            </a:r>
            <a:r>
              <a:rPr lang="en-GB" b="1" dirty="0">
                <a:solidFill>
                  <a:schemeClr val="accent1">
                    <a:lumMod val="40000"/>
                    <a:lumOff val="60000"/>
                  </a:schemeClr>
                </a:solidFill>
                <a:effectLst>
                  <a:outerShdw blurRad="38100" dist="38100" dir="2700000" algn="tl">
                    <a:srgbClr val="000000">
                      <a:alpha val="43137"/>
                    </a:srgbClr>
                  </a:outerShdw>
                </a:effectLst>
                <a:latin typeface="Abadi Extra Light" panose="020B0204020104020204" pitchFamily="34" charset="0"/>
              </a:rPr>
              <a:t>Platinum = 200 </a:t>
            </a:r>
          </a:p>
          <a:p>
            <a:pPr marL="0" indent="0">
              <a:buNone/>
            </a:pPr>
            <a:endParaRPr lang="en-GB" b="1" dirty="0">
              <a:solidFill>
                <a:schemeClr val="accent1">
                  <a:lumMod val="40000"/>
                  <a:lumOff val="60000"/>
                </a:schemeClr>
              </a:solidFill>
              <a:effectLst>
                <a:outerShdw blurRad="38100" dist="38100" dir="2700000" algn="tl">
                  <a:srgbClr val="000000">
                    <a:alpha val="43137"/>
                  </a:srgbClr>
                </a:outerShdw>
              </a:effectLst>
              <a:latin typeface="Abadi Extra Light" panose="020B0204020104020204" pitchFamily="34" charset="0"/>
            </a:endParaRPr>
          </a:p>
          <a:p>
            <a:pPr marL="0" indent="0">
              <a:buNone/>
            </a:pPr>
            <a:r>
              <a:rPr lang="en-GB" dirty="0">
                <a:latin typeface="Abadi Extra Light" panose="020B0204020104020204" pitchFamily="34" charset="0"/>
              </a:rPr>
              <a:t>Table Points – Where children work together to earn points</a:t>
            </a:r>
          </a:p>
          <a:p>
            <a:pPr marL="0" indent="0">
              <a:buNone/>
            </a:pPr>
            <a:endParaRPr lang="en-GB" dirty="0">
              <a:latin typeface="Abadi Extra Light" panose="020B0204020104020204" pitchFamily="34" charset="0"/>
            </a:endParaRPr>
          </a:p>
          <a:p>
            <a:pPr marL="0" indent="0">
              <a:buNone/>
            </a:pPr>
            <a:r>
              <a:rPr lang="en-GB" dirty="0">
                <a:latin typeface="Abadi Extra Light" panose="020B0204020104020204" pitchFamily="34" charset="0"/>
              </a:rPr>
              <a:t>Class Merits – When the whole class have worked well together, they will be awarded a class merit. When they get 10, they will get to choose a class treat.</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511A4B59-FB58-370A-7D77-A1D63AA4597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3CF739D2-C4E5-8E52-0424-F79724D9F368}"/>
              </a:ext>
            </a:extLst>
          </p:cNvPr>
          <p:cNvGrpSpPr/>
          <p:nvPr/>
        </p:nvGrpSpPr>
        <p:grpSpPr>
          <a:xfrm>
            <a:off x="12441" y="6339471"/>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72090B2C-A956-CC00-7A7C-2D5CFAF1137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53BEA14A-8E98-34BA-CA02-96954FA8580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6F17E7D4-69A4-96F5-14D9-DA4A9D6D1AD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A6C8E436-35D9-07F9-81C1-FDB9028FF194}"/>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8706942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A5B547-1177-8154-8BFA-63A457569EB4}"/>
              </a:ext>
            </a:extLst>
          </p:cNvPr>
          <p:cNvSpPr>
            <a:spLocks noGrp="1"/>
          </p:cNvSpPr>
          <p:nvPr>
            <p:ph type="title"/>
          </p:nvPr>
        </p:nvSpPr>
        <p:spPr>
          <a:xfrm>
            <a:off x="304800" y="50462"/>
            <a:ext cx="10515600" cy="1325563"/>
          </a:xfrm>
        </p:spPr>
        <p:txBody>
          <a:bodyPr/>
          <a:lstStyle/>
          <a:p>
            <a:r>
              <a:rPr lang="en-GB" b="1" dirty="0">
                <a:solidFill>
                  <a:schemeClr val="accent6">
                    <a:lumMod val="75000"/>
                  </a:schemeClr>
                </a:solidFill>
                <a:effectLst>
                  <a:outerShdw blurRad="38100" dist="38100" dir="2700000" algn="tl">
                    <a:srgbClr val="000000">
                      <a:alpha val="43137"/>
                    </a:srgbClr>
                  </a:outerShdw>
                </a:effectLst>
                <a:latin typeface="Abadi Extra Light" panose="020B0204020104020204" pitchFamily="34" charset="0"/>
              </a:rPr>
              <a:t>Homework</a:t>
            </a:r>
            <a:r>
              <a:rPr lang="en-GB" dirty="0">
                <a:latin typeface="Abadi Extra Light" panose="020B0204020104020204" pitchFamily="34" charset="0"/>
              </a:rPr>
              <a:t>	</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30581467-DA2C-6C06-77D5-09A3BFEB408C}"/>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128C84CB-A7E1-E5E4-0A43-1E69B3CAB1D1}"/>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BD81A2AB-3C06-13EE-D8FA-6DF1B4E2D99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6F9DC171-1A84-F26C-739D-A5FB41FC4CD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B8AC926B-4011-1B73-C70D-9727152EC8A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F6302694-B599-AC1E-5934-06419C0C3453}"/>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
        <p:nvSpPr>
          <p:cNvPr id="5" name="Content Placeholder 4">
            <a:extLst>
              <a:ext uri="{FF2B5EF4-FFF2-40B4-BE49-F238E27FC236}">
                <a16:creationId xmlns:a16="http://schemas.microsoft.com/office/drawing/2014/main" id="{F4CAA5A1-9D96-D8DF-4F36-35518EB7D66B}"/>
              </a:ext>
            </a:extLst>
          </p:cNvPr>
          <p:cNvSpPr>
            <a:spLocks noGrp="1"/>
          </p:cNvSpPr>
          <p:nvPr>
            <p:ph idx="1"/>
          </p:nvPr>
        </p:nvSpPr>
        <p:spPr>
          <a:xfrm>
            <a:off x="304800" y="1155089"/>
            <a:ext cx="11582400" cy="5174631"/>
          </a:xfrm>
        </p:spPr>
        <p:txBody>
          <a:bodyPr>
            <a:normAutofit fontScale="92500" lnSpcReduction="10000"/>
          </a:bodyPr>
          <a:lstStyle/>
          <a:p>
            <a:pPr fontAlgn="base"/>
            <a:r>
              <a:rPr lang="en-GB" dirty="0">
                <a:latin typeface="Abadi Extra Light" panose="020B0204020104020204" pitchFamily="34" charset="0"/>
              </a:rPr>
              <a:t>Homework for Year 2  will be daily reading and times table practice </a:t>
            </a:r>
          </a:p>
          <a:p>
            <a:pPr marL="0" indent="0" fontAlgn="base">
              <a:buNone/>
            </a:pPr>
            <a:r>
              <a:rPr lang="en-GB" dirty="0">
                <a:latin typeface="Abadi Extra Light" panose="020B0204020104020204" pitchFamily="34" charset="0"/>
              </a:rPr>
              <a:t>(towards the end of Year 2) as well as number bonds.  </a:t>
            </a:r>
          </a:p>
          <a:p>
            <a:pPr marL="0" indent="0" fontAlgn="base">
              <a:buNone/>
            </a:pPr>
            <a:endParaRPr lang="en-GB" dirty="0">
              <a:latin typeface="Abadi Extra Light" panose="020B0204020104020204" pitchFamily="34" charset="0"/>
            </a:endParaRPr>
          </a:p>
          <a:p>
            <a:pPr fontAlgn="base"/>
            <a:r>
              <a:rPr lang="en-GB" dirty="0">
                <a:latin typeface="Abadi Extra Light" panose="020B0204020104020204" pitchFamily="34" charset="0"/>
              </a:rPr>
              <a:t>Research has proved that children that are supported regularly with these aspects of learning feel more confident and secure with accessing learning in the classroom. </a:t>
            </a:r>
          </a:p>
          <a:p>
            <a:pPr fontAlgn="base"/>
            <a:endParaRPr lang="en-GB" dirty="0">
              <a:latin typeface="Abadi Extra Light" panose="020B0204020104020204" pitchFamily="34" charset="0"/>
            </a:endParaRPr>
          </a:p>
          <a:p>
            <a:pPr fontAlgn="base"/>
            <a:r>
              <a:rPr lang="en-GB" dirty="0">
                <a:latin typeface="Abadi Extra Light" panose="020B0204020104020204" pitchFamily="34" charset="0"/>
              </a:rPr>
              <a:t>Other ways to support your child include engaging with the knowledge organisers (these have key questions and vocabulary related to each topic)</a:t>
            </a:r>
          </a:p>
          <a:p>
            <a:pPr fontAlgn="base"/>
            <a:endParaRPr lang="en-GB" dirty="0">
              <a:latin typeface="Abadi Extra Light" panose="020B0204020104020204" pitchFamily="34" charset="0"/>
            </a:endParaRPr>
          </a:p>
          <a:p>
            <a:pPr fontAlgn="base"/>
            <a:r>
              <a:rPr lang="en-GB" dirty="0">
                <a:latin typeface="Abadi Extra Light" panose="020B0204020104020204" pitchFamily="34" charset="0"/>
              </a:rPr>
              <a:t>Spellings will also be sent home once a week, and the children will be informally tested on these the following week. Children learn spellings in different ways - daily, look, cover, write check, works for some;  saying them out loud; writing in different coloured pens; sometimes we will send you a link to a spelling game on the computer.</a:t>
            </a:r>
          </a:p>
        </p:txBody>
      </p:sp>
    </p:spTree>
    <p:extLst>
      <p:ext uri="{BB962C8B-B14F-4D97-AF65-F5344CB8AC3E}">
        <p14:creationId xmlns:p14="http://schemas.microsoft.com/office/powerpoint/2010/main" val="47135217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EB2967C-1019-3D7B-CEA7-0350C3AD4C12}"/>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9050A0C9-FBDD-3FD0-63F5-35DDFE74DBC9}"/>
              </a:ext>
            </a:extLst>
          </p:cNvPr>
          <p:cNvSpPr>
            <a:spLocks noGrp="1"/>
          </p:cNvSpPr>
          <p:nvPr>
            <p:ph type="title"/>
          </p:nvPr>
        </p:nvSpPr>
        <p:spPr/>
        <p:txBody>
          <a:bodyPr/>
          <a:lstStyle/>
          <a:p>
            <a:r>
              <a:rPr lang="en-GB" dirty="0"/>
              <a:t>New this year –St.  John’s passport	</a:t>
            </a: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5DAC2098-F9C8-59EA-8BD8-FFF4CD39516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D7D8258B-41A5-C5AA-FC0C-5B01FB4BABC5}"/>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B2278CE8-EF72-16B4-397E-8D80C2FED26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B3CFD021-BE7A-3805-512F-D4CEDA2223A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62E93676-BC14-8C25-E4BB-74138D92093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777A4932-6003-6D64-B6FA-648595B130E5}"/>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pic>
        <p:nvPicPr>
          <p:cNvPr id="5" name="Content Placeholder 4">
            <a:extLst>
              <a:ext uri="{FF2B5EF4-FFF2-40B4-BE49-F238E27FC236}">
                <a16:creationId xmlns:a16="http://schemas.microsoft.com/office/drawing/2014/main" id="{59CE0748-C4C1-A070-3FF4-B1B5D4DE5020}"/>
              </a:ext>
            </a:extLst>
          </p:cNvPr>
          <p:cNvPicPr>
            <a:picLocks noGrp="1" noChangeAspect="1"/>
          </p:cNvPicPr>
          <p:nvPr>
            <p:ph idx="1"/>
          </p:nvPr>
        </p:nvPicPr>
        <p:blipFill>
          <a:blip r:embed="rId4"/>
          <a:stretch>
            <a:fillRect/>
          </a:stretch>
        </p:blipFill>
        <p:spPr>
          <a:xfrm>
            <a:off x="4500704" y="1825625"/>
            <a:ext cx="3190592" cy="4351338"/>
          </a:xfrm>
          <a:prstGeom prst="rect">
            <a:avLst/>
          </a:prstGeom>
        </p:spPr>
      </p:pic>
      <p:sp>
        <p:nvSpPr>
          <p:cNvPr id="11" name="Text Box 2">
            <a:extLst>
              <a:ext uri="{FF2B5EF4-FFF2-40B4-BE49-F238E27FC236}">
                <a16:creationId xmlns:a16="http://schemas.microsoft.com/office/drawing/2014/main" id="{7A414A0A-EEE2-0185-AD7D-84752D5E8FA5}"/>
              </a:ext>
            </a:extLst>
          </p:cNvPr>
          <p:cNvSpPr txBox="1">
            <a:spLocks noChangeArrowheads="1"/>
          </p:cNvSpPr>
          <p:nvPr/>
        </p:nvSpPr>
        <p:spPr bwMode="auto">
          <a:xfrm>
            <a:off x="8309668" y="2737664"/>
            <a:ext cx="3522345" cy="848360"/>
          </a:xfrm>
          <a:prstGeom prst="rect">
            <a:avLst/>
          </a:prstGeom>
          <a:solidFill>
            <a:srgbClr val="FFFFFF"/>
          </a:solidFill>
          <a:ln w="9525">
            <a:solidFill>
              <a:srgbClr val="000000"/>
            </a:solidFill>
            <a:miter lim="800000"/>
            <a:headEnd/>
            <a:tailEnd/>
          </a:ln>
        </p:spPr>
        <p:txBody>
          <a:bodyPr rot="0" vert="horz" wrap="square" lIns="91440" tIns="45720" rIns="91440" bIns="45720" anchor="t" anchorCtr="0">
            <a:spAutoFit/>
          </a:bodyPr>
          <a:lstStyle/>
          <a:p>
            <a:pPr>
              <a:lnSpc>
                <a:spcPct val="115000"/>
              </a:lnSpc>
              <a:spcAft>
                <a:spcPts val="800"/>
              </a:spcAft>
            </a:pPr>
            <a:r>
              <a:rPr lang="en-GB" sz="1200" kern="100">
                <a:effectLst/>
                <a:latin typeface="Aptos" panose="020B0004020202020204" pitchFamily="34" charset="0"/>
                <a:ea typeface="Aptos" panose="020B0004020202020204" pitchFamily="34" charset="0"/>
                <a:cs typeface="Times New Roman" panose="02020603050405020304" pitchFamily="18" charset="0"/>
              </a:rPr>
              <a:t>This is an A5 booklet with a cardboard front cover.  Similar in size and style to the KS2 reading record books</a:t>
            </a:r>
          </a:p>
        </p:txBody>
      </p:sp>
    </p:spTree>
    <p:extLst>
      <p:ext uri="{BB962C8B-B14F-4D97-AF65-F5344CB8AC3E}">
        <p14:creationId xmlns:p14="http://schemas.microsoft.com/office/powerpoint/2010/main" val="382973047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33841B-C69A-1F09-CAF6-5E5C46FB0338}"/>
              </a:ext>
            </a:extLst>
          </p:cNvPr>
          <p:cNvSpPr>
            <a:spLocks noGrp="1"/>
          </p:cNvSpPr>
          <p:nvPr>
            <p:ph type="title"/>
          </p:nvPr>
        </p:nvSpPr>
        <p:spPr>
          <a:xfrm>
            <a:off x="838200" y="1"/>
            <a:ext cx="10515600" cy="1690688"/>
          </a:xfrm>
        </p:spPr>
        <p:txBody>
          <a:bodyPr/>
          <a:lstStyle/>
          <a:p>
            <a:endParaRPr lang="en-GB" dirty="0"/>
          </a:p>
        </p:txBody>
      </p:sp>
      <p:sp>
        <p:nvSpPr>
          <p:cNvPr id="3" name="Content Placeholder 2">
            <a:extLst>
              <a:ext uri="{FF2B5EF4-FFF2-40B4-BE49-F238E27FC236}">
                <a16:creationId xmlns:a16="http://schemas.microsoft.com/office/drawing/2014/main" id="{35107B30-E54A-940B-DE6C-52ACC153C1C2}"/>
              </a:ext>
            </a:extLst>
          </p:cNvPr>
          <p:cNvSpPr>
            <a:spLocks noGrp="1"/>
          </p:cNvSpPr>
          <p:nvPr>
            <p:ph idx="1"/>
          </p:nvPr>
        </p:nvSpPr>
        <p:spPr/>
        <p:txBody>
          <a:bodyPr/>
          <a:lstStyle/>
          <a:p>
            <a:endParaRPr lang="en-GB"/>
          </a:p>
        </p:txBody>
      </p:sp>
      <p:pic>
        <p:nvPicPr>
          <p:cNvPr id="4" name="Picture 3" descr="A close-up of a book&#10;&#10;AI-generated content may be incorrect.">
            <a:extLst>
              <a:ext uri="{FF2B5EF4-FFF2-40B4-BE49-F238E27FC236}">
                <a16:creationId xmlns:a16="http://schemas.microsoft.com/office/drawing/2014/main" id="{6F4884E4-7FB3-0A77-05EB-88B7493B42E6}"/>
              </a:ext>
            </a:extLst>
          </p:cNvPr>
          <p:cNvPicPr>
            <a:picLocks noChangeAspect="1"/>
          </p:cNvPicPr>
          <p:nvPr/>
        </p:nvPicPr>
        <p:blipFill>
          <a:blip r:embed="rId2"/>
          <a:stretch>
            <a:fillRect/>
          </a:stretch>
        </p:blipFill>
        <p:spPr>
          <a:xfrm>
            <a:off x="1" y="0"/>
            <a:ext cx="12192000" cy="6857999"/>
          </a:xfrm>
          <a:prstGeom prst="rect">
            <a:avLst/>
          </a:prstGeom>
        </p:spPr>
      </p:pic>
    </p:spTree>
    <p:extLst>
      <p:ext uri="{BB962C8B-B14F-4D97-AF65-F5344CB8AC3E}">
        <p14:creationId xmlns:p14="http://schemas.microsoft.com/office/powerpoint/2010/main" val="3333801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25982C-A4ED-4631-0DA3-D765C288209F}"/>
              </a:ext>
            </a:extLst>
          </p:cNvPr>
          <p:cNvSpPr>
            <a:spLocks noGrp="1"/>
          </p:cNvSpPr>
          <p:nvPr>
            <p:ph type="title"/>
          </p:nvPr>
        </p:nvSpPr>
        <p:spPr/>
        <p:txBody>
          <a:bodyPr/>
          <a:lstStyle/>
          <a:p>
            <a:r>
              <a:rPr lang="en-GB" b="1" dirty="0">
                <a:solidFill>
                  <a:schemeClr val="accent6">
                    <a:lumMod val="75000"/>
                  </a:schemeClr>
                </a:solidFill>
                <a:effectLst>
                  <a:outerShdw blurRad="38100" dist="38100" dir="2700000" algn="tl">
                    <a:srgbClr val="000000">
                      <a:alpha val="43137"/>
                    </a:srgbClr>
                  </a:outerShdw>
                </a:effectLst>
                <a:latin typeface="Abadi Extra Light" panose="020B0204020104020204" pitchFamily="34" charset="0"/>
              </a:rPr>
              <a:t>Pick up and drop off information</a:t>
            </a:r>
          </a:p>
        </p:txBody>
      </p:sp>
      <p:sp>
        <p:nvSpPr>
          <p:cNvPr id="3" name="Content Placeholder 2">
            <a:extLst>
              <a:ext uri="{FF2B5EF4-FFF2-40B4-BE49-F238E27FC236}">
                <a16:creationId xmlns:a16="http://schemas.microsoft.com/office/drawing/2014/main" id="{BE33AB8C-EB75-126D-2ABC-284A966198C2}"/>
              </a:ext>
            </a:extLst>
          </p:cNvPr>
          <p:cNvSpPr>
            <a:spLocks noGrp="1"/>
          </p:cNvSpPr>
          <p:nvPr>
            <p:ph idx="1"/>
          </p:nvPr>
        </p:nvSpPr>
        <p:spPr/>
        <p:txBody>
          <a:bodyPr vert="horz" lIns="91440" tIns="45720" rIns="91440" bIns="45720" rtlCol="0" anchor="t">
            <a:normAutofit/>
          </a:bodyPr>
          <a:lstStyle/>
          <a:p>
            <a:r>
              <a:rPr lang="en-GB" dirty="0">
                <a:latin typeface="Abadi Extra Light" panose="020B0204020104020204" pitchFamily="34" charset="0"/>
              </a:rPr>
              <a:t>Gates open from 8:30am</a:t>
            </a:r>
          </a:p>
          <a:p>
            <a:r>
              <a:rPr lang="en-GB" dirty="0">
                <a:latin typeface="Abadi Extra Light" panose="020B0204020104020204" pitchFamily="34" charset="0"/>
              </a:rPr>
              <a:t>Pupils enter school 8:40am (KS1 entrance – opposite Y2 classroom)</a:t>
            </a:r>
            <a:endParaRPr lang="en-GB" dirty="0">
              <a:latin typeface="Abadi Extra Light" panose="020B0204020104020204" pitchFamily="34" charset="0"/>
              <a:cs typeface="Calibri"/>
            </a:endParaRPr>
          </a:p>
          <a:p>
            <a:r>
              <a:rPr lang="en-GB" dirty="0">
                <a:latin typeface="Abadi Extra Light" panose="020B0204020104020204" pitchFamily="34" charset="0"/>
              </a:rPr>
              <a:t>Register closes at 8:50am</a:t>
            </a:r>
            <a:endParaRPr lang="en-GB" dirty="0">
              <a:latin typeface="Abadi Extra Light" panose="020B0204020104020204" pitchFamily="34" charset="0"/>
              <a:cs typeface="Calibri"/>
            </a:endParaRPr>
          </a:p>
          <a:p>
            <a:endParaRPr lang="en-GB" dirty="0">
              <a:latin typeface="Abadi Extra Light" panose="020B0204020104020204" pitchFamily="34" charset="0"/>
            </a:endParaRPr>
          </a:p>
          <a:p>
            <a:r>
              <a:rPr lang="en-GB" dirty="0">
                <a:latin typeface="Abadi Extra Light" panose="020B0204020104020204" pitchFamily="34" charset="0"/>
              </a:rPr>
              <a:t>Gates open at 3:00pm</a:t>
            </a:r>
          </a:p>
          <a:p>
            <a:r>
              <a:rPr lang="en-GB" b="1" dirty="0">
                <a:latin typeface="Abadi Extra Light" panose="020B0204020104020204" pitchFamily="34" charset="0"/>
              </a:rPr>
              <a:t>Pupils let out at 3:15pm</a:t>
            </a:r>
            <a:endParaRPr lang="en-GB" dirty="0">
              <a:latin typeface="Abadi Extra Light" panose="020B0204020104020204" pitchFamily="34" charset="0"/>
            </a:endParaRPr>
          </a:p>
          <a:p>
            <a:endParaRPr lang="en-GB" dirty="0">
              <a:latin typeface="Abadi Extra Light" panose="020B0204020104020204" pitchFamily="34" charset="0"/>
            </a:endParaRP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B270891A-028F-6574-8DC5-B673F76F552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9BC5A815-50F5-6A36-7A48-B53A18BE6AC8}"/>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8746AA9E-A261-542A-9002-0D90F4BC830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25E07B87-FD77-0A7C-24B6-B4FB5988BD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96014BC1-DEB9-37FA-7C82-AD8F56DBB0DA}"/>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98D18C1D-930F-1C0F-10A7-C1D800BBD62C}"/>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34313785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FE41EC-4F60-0975-8E47-51CE2DA93274}"/>
              </a:ext>
            </a:extLst>
          </p:cNvPr>
          <p:cNvSpPr>
            <a:spLocks noGrp="1"/>
          </p:cNvSpPr>
          <p:nvPr>
            <p:ph type="title"/>
          </p:nvPr>
        </p:nvSpPr>
        <p:spPr>
          <a:xfrm>
            <a:off x="838200" y="318472"/>
            <a:ext cx="10515600" cy="1325563"/>
          </a:xfrm>
        </p:spPr>
        <p:txBody>
          <a:bodyPr/>
          <a:lstStyle/>
          <a:p>
            <a:r>
              <a:rPr lang="en-GB" b="1" dirty="0">
                <a:solidFill>
                  <a:schemeClr val="accent6">
                    <a:lumMod val="75000"/>
                  </a:schemeClr>
                </a:solidFill>
                <a:effectLst>
                  <a:outerShdw blurRad="38100" dist="38100" dir="2700000" algn="tl">
                    <a:srgbClr val="000000">
                      <a:alpha val="43137"/>
                    </a:srgbClr>
                  </a:outerShdw>
                </a:effectLst>
                <a:latin typeface="Abadi Extra Light" panose="020B0204020104020204" pitchFamily="34" charset="0"/>
              </a:rPr>
              <a:t>Contact information</a:t>
            </a:r>
          </a:p>
        </p:txBody>
      </p:sp>
      <p:sp>
        <p:nvSpPr>
          <p:cNvPr id="3" name="Content Placeholder 2">
            <a:extLst>
              <a:ext uri="{FF2B5EF4-FFF2-40B4-BE49-F238E27FC236}">
                <a16:creationId xmlns:a16="http://schemas.microsoft.com/office/drawing/2014/main" id="{86AA2D6D-2679-76AB-CAA6-E675A2309F42}"/>
              </a:ext>
            </a:extLst>
          </p:cNvPr>
          <p:cNvSpPr>
            <a:spLocks noGrp="1"/>
          </p:cNvSpPr>
          <p:nvPr>
            <p:ph idx="1"/>
          </p:nvPr>
        </p:nvSpPr>
        <p:spPr/>
        <p:txBody>
          <a:bodyPr/>
          <a:lstStyle/>
          <a:p>
            <a:r>
              <a:rPr lang="en-GB" dirty="0">
                <a:latin typeface="Abadi Extra Light" panose="020B0204020104020204" pitchFamily="34" charset="0"/>
              </a:rPr>
              <a:t>Email office who will forward to class teachers</a:t>
            </a:r>
          </a:p>
          <a:p>
            <a:r>
              <a:rPr lang="en-GB" dirty="0">
                <a:latin typeface="Abadi Extra Light" panose="020B0204020104020204" pitchFamily="34" charset="0"/>
              </a:rPr>
              <a:t>Please be aware that we do not answer during the day as we are teaching</a:t>
            </a:r>
          </a:p>
          <a:p>
            <a:r>
              <a:rPr lang="en-GB" dirty="0">
                <a:latin typeface="Abadi Extra Light" panose="020B0204020104020204" pitchFamily="34" charset="0"/>
              </a:rPr>
              <a:t>Friday News has all the information about what we have been learning during the week</a:t>
            </a:r>
          </a:p>
          <a:p>
            <a:r>
              <a:rPr lang="en-GB" dirty="0">
                <a:latin typeface="Abadi Extra Light" panose="020B0204020104020204" pitchFamily="34" charset="0"/>
              </a:rPr>
              <a:t>If it is urgent phone the office 01844 343521</a:t>
            </a:r>
          </a:p>
          <a:p>
            <a:pPr marL="0" indent="0">
              <a:buNone/>
            </a:pPr>
            <a:endParaRPr lang="en-GB" dirty="0">
              <a:latin typeface="Abadi Extra Light" panose="020B0204020104020204" pitchFamily="34" charset="0"/>
            </a:endParaRPr>
          </a:p>
        </p:txBody>
      </p:sp>
      <p:pic>
        <p:nvPicPr>
          <p:cNvPr id="4" name="Picture 3" descr="A yellow and green cross in a circle with words&#10;&#10;Description automatically generated with low confidence">
            <a:extLst>
              <a:ext uri="{FF2B5EF4-FFF2-40B4-BE49-F238E27FC236}">
                <a16:creationId xmlns:a16="http://schemas.microsoft.com/office/drawing/2014/main" id="{64CD0011-5BC0-EF96-2DA2-CA8C5B97097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60890" y="123080"/>
            <a:ext cx="1496571" cy="1520955"/>
          </a:xfrm>
          <a:prstGeom prst="rect">
            <a:avLst/>
          </a:prstGeom>
        </p:spPr>
      </p:pic>
      <p:grpSp>
        <p:nvGrpSpPr>
          <p:cNvPr id="6" name="Group 5">
            <a:extLst>
              <a:ext uri="{FF2B5EF4-FFF2-40B4-BE49-F238E27FC236}">
                <a16:creationId xmlns:a16="http://schemas.microsoft.com/office/drawing/2014/main" id="{FDB352C6-5220-2A01-8590-14D115F39594}"/>
              </a:ext>
            </a:extLst>
          </p:cNvPr>
          <p:cNvGrpSpPr/>
          <p:nvPr/>
        </p:nvGrpSpPr>
        <p:grpSpPr>
          <a:xfrm>
            <a:off x="12441" y="6330140"/>
            <a:ext cx="12179559" cy="528280"/>
            <a:chOff x="12441" y="6330140"/>
            <a:chExt cx="12179559" cy="528280"/>
          </a:xfrm>
        </p:grpSpPr>
        <p:pic>
          <p:nvPicPr>
            <p:cNvPr id="7" name="Picture 2" descr="Abstract Background Green Vector Free Vector Download 407131 | CannyPic">
              <a:extLst>
                <a:ext uri="{FF2B5EF4-FFF2-40B4-BE49-F238E27FC236}">
                  <a16:creationId xmlns:a16="http://schemas.microsoft.com/office/drawing/2014/main" id="{7ACEEB70-2672-63ED-AA35-D29365532AD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4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2" descr="Abstract Background Green Vector Free Vector Download 407131 | CannyPic">
              <a:extLst>
                <a:ext uri="{FF2B5EF4-FFF2-40B4-BE49-F238E27FC236}">
                  <a16:creationId xmlns:a16="http://schemas.microsoft.com/office/drawing/2014/main" id="{AB9E5FB5-5F36-D9DB-0CE7-0CF53DD46A6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65241" y="633014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2" descr="Abstract Background Green Vector Free Vector Download 407131 | CannyPic">
              <a:extLst>
                <a:ext uri="{FF2B5EF4-FFF2-40B4-BE49-F238E27FC236}">
                  <a16:creationId xmlns:a16="http://schemas.microsoft.com/office/drawing/2014/main" id="{10CDD394-6BFE-5E31-B9FA-502675E251B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18041" y="6330560"/>
              <a:ext cx="3352800" cy="527860"/>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2" descr="Abstract Background Green Vector Free Vector Download 407131 | CannyPic">
              <a:extLst>
                <a:ext uri="{FF2B5EF4-FFF2-40B4-BE49-F238E27FC236}">
                  <a16:creationId xmlns:a16="http://schemas.microsoft.com/office/drawing/2014/main" id="{B4194CF6-8CA5-6D4A-EFF5-8A239EBA296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80" r="36735"/>
            <a:stretch/>
          </p:blipFill>
          <p:spPr bwMode="auto">
            <a:xfrm>
              <a:off x="10070841" y="6330140"/>
              <a:ext cx="2121159" cy="528280"/>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71379435"/>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472</TotalTime>
  <Words>866</Words>
  <Application>Microsoft Office PowerPoint</Application>
  <PresentationFormat>Widescreen</PresentationFormat>
  <Paragraphs>80</Paragraphs>
  <Slides>14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Abadi Extra Light</vt:lpstr>
      <vt:lpstr>Aptos</vt:lpstr>
      <vt:lpstr>Arial</vt:lpstr>
      <vt:lpstr>Calibri</vt:lpstr>
      <vt:lpstr>Calibri Light</vt:lpstr>
      <vt:lpstr>Office Theme</vt:lpstr>
      <vt:lpstr>Meet the Teacher – Year 2</vt:lpstr>
      <vt:lpstr>Vision and Values</vt:lpstr>
      <vt:lpstr>Introducing the team</vt:lpstr>
      <vt:lpstr>Timetabling </vt:lpstr>
      <vt:lpstr>How is Year 2 different to Year 1?</vt:lpstr>
      <vt:lpstr>Curriculum</vt:lpstr>
      <vt:lpstr>Expectations</vt:lpstr>
      <vt:lpstr>The importance of reading</vt:lpstr>
      <vt:lpstr>Rules and Rewards</vt:lpstr>
      <vt:lpstr>Homework </vt:lpstr>
      <vt:lpstr>New this year –St.  John’s passport </vt:lpstr>
      <vt:lpstr>PowerPoint Presentation</vt:lpstr>
      <vt:lpstr>Pick up and drop off information</vt:lpstr>
      <vt:lpstr>Contact information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I Newton</dc:creator>
  <cp:lastModifiedBy>N Moulder</cp:lastModifiedBy>
  <cp:revision>189</cp:revision>
  <dcterms:created xsi:type="dcterms:W3CDTF">2023-06-18T19:08:34Z</dcterms:created>
  <dcterms:modified xsi:type="dcterms:W3CDTF">2025-07-07T08:52:04Z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2023-06-18T19:33:20Z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c5a5007f-3f84-4671-899e-ff07e7938758</vt:lpwstr>
  </property>
  <property fmtid="{D5CDD505-2E9C-101B-9397-08002B2CF9AE}" pid="7" name="MSIP_Label_defa4170-0d19-0005-0004-bc88714345d2_ActionId">
    <vt:lpwstr>001a6c87-614b-4ccc-bde4-1727eeb8c856</vt:lpwstr>
  </property>
  <property fmtid="{D5CDD505-2E9C-101B-9397-08002B2CF9AE}" pid="8" name="MSIP_Label_defa4170-0d19-0005-0004-bc88714345d2_ContentBits">
    <vt:lpwstr>0</vt:lpwstr>
  </property>
</Properties>
</file>