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7" r:id="rId3"/>
    <p:sldId id="258" r:id="rId4"/>
    <p:sldId id="259" r:id="rId5"/>
    <p:sldId id="271" r:id="rId6"/>
    <p:sldId id="281" r:id="rId7"/>
    <p:sldId id="264" r:id="rId8"/>
    <p:sldId id="273" r:id="rId9"/>
    <p:sldId id="261" r:id="rId10"/>
    <p:sldId id="276" r:id="rId11"/>
    <p:sldId id="280" r:id="rId12"/>
    <p:sldId id="274" r:id="rId13"/>
    <p:sldId id="275" r:id="rId14"/>
    <p:sldId id="277" r:id="rId15"/>
    <p:sldId id="266" r:id="rId16"/>
    <p:sldId id="269" r:id="rId17"/>
    <p:sldId id="270" r:id="rId18"/>
    <p:sldId id="267" r:id="rId19"/>
    <p:sldId id="278" r:id="rId20"/>
    <p:sldId id="268" r:id="rId21"/>
    <p:sldId id="27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0D8E6A-72DE-489D-B220-16E9A4A301C9}" v="9" dt="2025-07-01T18:32:29.5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63" autoAdjust="0"/>
    <p:restoredTop sz="94660"/>
  </p:normalViewPr>
  <p:slideViewPr>
    <p:cSldViewPr snapToGrid="0">
      <p:cViewPr varScale="1">
        <p:scale>
          <a:sx n="82" d="100"/>
          <a:sy n="82" d="100"/>
        </p:scale>
        <p:origin x="69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 Fogg" userId="996fbbbd-04a0-4f68-a58f-83ec0879e65d" providerId="ADAL" clId="{300D8E6A-72DE-489D-B220-16E9A4A301C9}"/>
    <pc:docChg chg="undo custSel addSld delSld modSld sldOrd">
      <pc:chgData name="H Fogg" userId="996fbbbd-04a0-4f68-a58f-83ec0879e65d" providerId="ADAL" clId="{300D8E6A-72DE-489D-B220-16E9A4A301C9}" dt="2025-07-02T16:20:08.292" v="906" actId="478"/>
      <pc:docMkLst>
        <pc:docMk/>
      </pc:docMkLst>
      <pc:sldChg chg="modSp mod">
        <pc:chgData name="H Fogg" userId="996fbbbd-04a0-4f68-a58f-83ec0879e65d" providerId="ADAL" clId="{300D8E6A-72DE-489D-B220-16E9A4A301C9}" dt="2025-07-01T18:18:32.197" v="417" actId="5793"/>
        <pc:sldMkLst>
          <pc:docMk/>
          <pc:sldMk cId="22271551" sldId="259"/>
        </pc:sldMkLst>
        <pc:spChg chg="mod">
          <ac:chgData name="H Fogg" userId="996fbbbd-04a0-4f68-a58f-83ec0879e65d" providerId="ADAL" clId="{300D8E6A-72DE-489D-B220-16E9A4A301C9}" dt="2025-07-01T18:18:32.197" v="417" actId="5793"/>
          <ac:spMkLst>
            <pc:docMk/>
            <pc:sldMk cId="22271551" sldId="259"/>
            <ac:spMk id="3" creationId="{231CB592-C529-0CA2-C8A3-1D184FB5D31B}"/>
          </ac:spMkLst>
        </pc:spChg>
      </pc:sldChg>
      <pc:sldChg chg="del ord">
        <pc:chgData name="H Fogg" userId="996fbbbd-04a0-4f68-a58f-83ec0879e65d" providerId="ADAL" clId="{300D8E6A-72DE-489D-B220-16E9A4A301C9}" dt="2025-07-01T18:23:17.244" v="531" actId="47"/>
        <pc:sldMkLst>
          <pc:docMk/>
          <pc:sldMk cId="738358776" sldId="262"/>
        </pc:sldMkLst>
      </pc:sldChg>
      <pc:sldChg chg="del">
        <pc:chgData name="H Fogg" userId="996fbbbd-04a0-4f68-a58f-83ec0879e65d" providerId="ADAL" clId="{300D8E6A-72DE-489D-B220-16E9A4A301C9}" dt="2025-07-01T13:30:35.545" v="1" actId="47"/>
        <pc:sldMkLst>
          <pc:docMk/>
          <pc:sldMk cId="687069426" sldId="263"/>
        </pc:sldMkLst>
      </pc:sldChg>
      <pc:sldChg chg="add ord">
        <pc:chgData name="H Fogg" userId="996fbbbd-04a0-4f68-a58f-83ec0879e65d" providerId="ADAL" clId="{300D8E6A-72DE-489D-B220-16E9A4A301C9}" dt="2025-07-01T18:18:24.043" v="412"/>
        <pc:sldMkLst>
          <pc:docMk/>
          <pc:sldMk cId="2043718724" sldId="264"/>
        </pc:sldMkLst>
      </pc:sldChg>
      <pc:sldChg chg="modSp mod">
        <pc:chgData name="H Fogg" userId="996fbbbd-04a0-4f68-a58f-83ec0879e65d" providerId="ADAL" clId="{300D8E6A-72DE-489D-B220-16E9A4A301C9}" dt="2025-07-01T13:34:51.575" v="196" actId="20577"/>
        <pc:sldMkLst>
          <pc:docMk/>
          <pc:sldMk cId="471352175" sldId="266"/>
        </pc:sldMkLst>
        <pc:spChg chg="mod">
          <ac:chgData name="H Fogg" userId="996fbbbd-04a0-4f68-a58f-83ec0879e65d" providerId="ADAL" clId="{300D8E6A-72DE-489D-B220-16E9A4A301C9}" dt="2025-07-01T13:34:51.575" v="196" actId="20577"/>
          <ac:spMkLst>
            <pc:docMk/>
            <pc:sldMk cId="471352175" sldId="266"/>
            <ac:spMk id="3" creationId="{DCA3AB07-251F-E11A-133E-173DB53B3B9E}"/>
          </ac:spMkLst>
        </pc:spChg>
      </pc:sldChg>
      <pc:sldChg chg="modSp mod">
        <pc:chgData name="H Fogg" userId="996fbbbd-04a0-4f68-a58f-83ec0879e65d" providerId="ADAL" clId="{300D8E6A-72DE-489D-B220-16E9A4A301C9}" dt="2025-07-01T18:28:28.873" v="768" actId="20577"/>
        <pc:sldMkLst>
          <pc:docMk/>
          <pc:sldMk cId="3343137856" sldId="267"/>
        </pc:sldMkLst>
        <pc:spChg chg="mod">
          <ac:chgData name="H Fogg" userId="996fbbbd-04a0-4f68-a58f-83ec0879e65d" providerId="ADAL" clId="{300D8E6A-72DE-489D-B220-16E9A4A301C9}" dt="2025-07-01T18:28:28.873" v="768" actId="20577"/>
          <ac:spMkLst>
            <pc:docMk/>
            <pc:sldMk cId="3343137856" sldId="267"/>
            <ac:spMk id="3" creationId="{BE33AB8C-EB75-126D-2ABC-284A966198C2}"/>
          </ac:spMkLst>
        </pc:spChg>
      </pc:sldChg>
      <pc:sldChg chg="modSp mod">
        <pc:chgData name="H Fogg" userId="996fbbbd-04a0-4f68-a58f-83ec0879e65d" providerId="ADAL" clId="{300D8E6A-72DE-489D-B220-16E9A4A301C9}" dt="2025-07-01T18:32:49.287" v="902" actId="27636"/>
        <pc:sldMkLst>
          <pc:docMk/>
          <pc:sldMk cId="3071379435" sldId="268"/>
        </pc:sldMkLst>
        <pc:spChg chg="mod">
          <ac:chgData name="H Fogg" userId="996fbbbd-04a0-4f68-a58f-83ec0879e65d" providerId="ADAL" clId="{300D8E6A-72DE-489D-B220-16E9A4A301C9}" dt="2025-07-01T18:29:55.289" v="868" actId="20577"/>
          <ac:spMkLst>
            <pc:docMk/>
            <pc:sldMk cId="3071379435" sldId="268"/>
            <ac:spMk id="2" creationId="{08FE41EC-4F60-0975-8E47-51CE2DA93274}"/>
          </ac:spMkLst>
        </pc:spChg>
        <pc:spChg chg="mod">
          <ac:chgData name="H Fogg" userId="996fbbbd-04a0-4f68-a58f-83ec0879e65d" providerId="ADAL" clId="{300D8E6A-72DE-489D-B220-16E9A4A301C9}" dt="2025-07-01T18:32:49.287" v="902" actId="27636"/>
          <ac:spMkLst>
            <pc:docMk/>
            <pc:sldMk cId="3071379435" sldId="268"/>
            <ac:spMk id="3" creationId="{86AA2D6D-2679-76AB-CAA6-E675A2309F42}"/>
          </ac:spMkLst>
        </pc:spChg>
      </pc:sldChg>
      <pc:sldChg chg="modSp mod">
        <pc:chgData name="H Fogg" userId="996fbbbd-04a0-4f68-a58f-83ec0879e65d" providerId="ADAL" clId="{300D8E6A-72DE-489D-B220-16E9A4A301C9}" dt="2025-07-01T18:26:49.090" v="611" actId="20577"/>
        <pc:sldMkLst>
          <pc:docMk/>
          <pc:sldMk cId="3829730471" sldId="269"/>
        </pc:sldMkLst>
        <pc:spChg chg="mod">
          <ac:chgData name="H Fogg" userId="996fbbbd-04a0-4f68-a58f-83ec0879e65d" providerId="ADAL" clId="{300D8E6A-72DE-489D-B220-16E9A4A301C9}" dt="2025-07-01T18:26:15.182" v="566" actId="20577"/>
          <ac:spMkLst>
            <pc:docMk/>
            <pc:sldMk cId="3829730471" sldId="269"/>
            <ac:spMk id="2" creationId="{9050A0C9-FBDD-3FD0-63F5-35DDFE74DBC9}"/>
          </ac:spMkLst>
        </pc:spChg>
        <pc:spChg chg="mod">
          <ac:chgData name="H Fogg" userId="996fbbbd-04a0-4f68-a58f-83ec0879e65d" providerId="ADAL" clId="{300D8E6A-72DE-489D-B220-16E9A4A301C9}" dt="2025-07-01T18:26:49.090" v="611" actId="20577"/>
          <ac:spMkLst>
            <pc:docMk/>
            <pc:sldMk cId="3829730471" sldId="269"/>
            <ac:spMk id="11" creationId="{7A414A0A-EEE2-0185-AD7D-84752D5E8FA5}"/>
          </ac:spMkLst>
        </pc:spChg>
      </pc:sldChg>
      <pc:sldChg chg="addSp delSp modSp mod">
        <pc:chgData name="H Fogg" userId="996fbbbd-04a0-4f68-a58f-83ec0879e65d" providerId="ADAL" clId="{300D8E6A-72DE-489D-B220-16E9A4A301C9}" dt="2025-07-02T16:20:08.292" v="906" actId="478"/>
        <pc:sldMkLst>
          <pc:docMk/>
          <pc:sldMk cId="687993218" sldId="271"/>
        </pc:sldMkLst>
        <pc:spChg chg="add del mod">
          <ac:chgData name="H Fogg" userId="996fbbbd-04a0-4f68-a58f-83ec0879e65d" providerId="ADAL" clId="{300D8E6A-72DE-489D-B220-16E9A4A301C9}" dt="2025-07-02T16:20:08.292" v="906" actId="478"/>
          <ac:spMkLst>
            <pc:docMk/>
            <pc:sldMk cId="687993218" sldId="271"/>
            <ac:spMk id="6" creationId="{B36A52B2-CC03-A2BF-C242-08004B2444DB}"/>
          </ac:spMkLst>
        </pc:spChg>
        <pc:picChg chg="add mod">
          <ac:chgData name="H Fogg" userId="996fbbbd-04a0-4f68-a58f-83ec0879e65d" providerId="ADAL" clId="{300D8E6A-72DE-489D-B220-16E9A4A301C9}" dt="2025-07-02T16:20:06.297" v="905" actId="1076"/>
          <ac:picMkLst>
            <pc:docMk/>
            <pc:sldMk cId="687993218" sldId="271"/>
            <ac:picMk id="3" creationId="{931E1A97-F231-53F3-8D9B-538FFF59A2A2}"/>
          </ac:picMkLst>
        </pc:picChg>
        <pc:picChg chg="del">
          <ac:chgData name="H Fogg" userId="996fbbbd-04a0-4f68-a58f-83ec0879e65d" providerId="ADAL" clId="{300D8E6A-72DE-489D-B220-16E9A4A301C9}" dt="2025-07-02T16:20:02.624" v="903" actId="478"/>
          <ac:picMkLst>
            <pc:docMk/>
            <pc:sldMk cId="687993218" sldId="271"/>
            <ac:picMk id="4" creationId="{AAEFB023-950D-BB8B-7D91-CCCFB2D5AF6A}"/>
          </ac:picMkLst>
        </pc:picChg>
      </pc:sldChg>
      <pc:sldChg chg="modSp mod">
        <pc:chgData name="H Fogg" userId="996fbbbd-04a0-4f68-a58f-83ec0879e65d" providerId="ADAL" clId="{300D8E6A-72DE-489D-B220-16E9A4A301C9}" dt="2025-07-01T18:20:41.312" v="440" actId="20577"/>
        <pc:sldMkLst>
          <pc:docMk/>
          <pc:sldMk cId="1197498330" sldId="273"/>
        </pc:sldMkLst>
        <pc:spChg chg="mod">
          <ac:chgData name="H Fogg" userId="996fbbbd-04a0-4f68-a58f-83ec0879e65d" providerId="ADAL" clId="{300D8E6A-72DE-489D-B220-16E9A4A301C9}" dt="2025-07-01T18:20:41.312" v="440" actId="20577"/>
          <ac:spMkLst>
            <pc:docMk/>
            <pc:sldMk cId="1197498330" sldId="273"/>
            <ac:spMk id="3" creationId="{C10FC27C-18EA-5A9B-6355-84E6E7D5483D}"/>
          </ac:spMkLst>
        </pc:spChg>
      </pc:sldChg>
      <pc:sldChg chg="modSp add mod">
        <pc:chgData name="H Fogg" userId="996fbbbd-04a0-4f68-a58f-83ec0879e65d" providerId="ADAL" clId="{300D8E6A-72DE-489D-B220-16E9A4A301C9}" dt="2025-07-01T18:24:28.866" v="565" actId="20577"/>
        <pc:sldMkLst>
          <pc:docMk/>
          <pc:sldMk cId="3457928050" sldId="274"/>
        </pc:sldMkLst>
        <pc:spChg chg="mod">
          <ac:chgData name="H Fogg" userId="996fbbbd-04a0-4f68-a58f-83ec0879e65d" providerId="ADAL" clId="{300D8E6A-72DE-489D-B220-16E9A4A301C9}" dt="2025-07-01T18:24:28.866" v="565" actId="20577"/>
          <ac:spMkLst>
            <pc:docMk/>
            <pc:sldMk cId="3457928050" sldId="274"/>
            <ac:spMk id="3" creationId="{EB53A735-EAE0-DA77-4B09-29BE78933684}"/>
          </ac:spMkLst>
        </pc:spChg>
      </pc:sldChg>
      <pc:sldChg chg="add">
        <pc:chgData name="H Fogg" userId="996fbbbd-04a0-4f68-a58f-83ec0879e65d" providerId="ADAL" clId="{300D8E6A-72DE-489D-B220-16E9A4A301C9}" dt="2025-07-01T13:33:13.984" v="48"/>
        <pc:sldMkLst>
          <pc:docMk/>
          <pc:sldMk cId="3845924873" sldId="275"/>
        </pc:sldMkLst>
      </pc:sldChg>
      <pc:sldChg chg="modSp mod">
        <pc:chgData name="H Fogg" userId="996fbbbd-04a0-4f68-a58f-83ec0879e65d" providerId="ADAL" clId="{300D8E6A-72DE-489D-B220-16E9A4A301C9}" dt="2025-07-01T18:21:32.328" v="448" actId="20577"/>
        <pc:sldMkLst>
          <pc:docMk/>
          <pc:sldMk cId="582069752" sldId="276"/>
        </pc:sldMkLst>
        <pc:spChg chg="mod">
          <ac:chgData name="H Fogg" userId="996fbbbd-04a0-4f68-a58f-83ec0879e65d" providerId="ADAL" clId="{300D8E6A-72DE-489D-B220-16E9A4A301C9}" dt="2025-07-01T18:21:32.328" v="448" actId="20577"/>
          <ac:spMkLst>
            <pc:docMk/>
            <pc:sldMk cId="582069752" sldId="276"/>
            <ac:spMk id="3" creationId="{EB53A735-EAE0-DA77-4B09-29BE78933684}"/>
          </ac:spMkLst>
        </pc:spChg>
      </pc:sldChg>
      <pc:sldChg chg="add">
        <pc:chgData name="H Fogg" userId="996fbbbd-04a0-4f68-a58f-83ec0879e65d" providerId="ADAL" clId="{300D8E6A-72DE-489D-B220-16E9A4A301C9}" dt="2025-07-01T13:30:32.826" v="0"/>
        <pc:sldMkLst>
          <pc:docMk/>
          <pc:sldMk cId="2523195004" sldId="277"/>
        </pc:sldMkLst>
      </pc:sldChg>
      <pc:sldChg chg="modSp add mod">
        <pc:chgData name="H Fogg" userId="996fbbbd-04a0-4f68-a58f-83ec0879e65d" providerId="ADAL" clId="{300D8E6A-72DE-489D-B220-16E9A4A301C9}" dt="2025-07-01T18:29:22.284" v="866" actId="20577"/>
        <pc:sldMkLst>
          <pc:docMk/>
          <pc:sldMk cId="473102875" sldId="278"/>
        </pc:sldMkLst>
        <pc:spChg chg="mod">
          <ac:chgData name="H Fogg" userId="996fbbbd-04a0-4f68-a58f-83ec0879e65d" providerId="ADAL" clId="{300D8E6A-72DE-489D-B220-16E9A4A301C9}" dt="2025-07-01T18:29:22.284" v="866" actId="20577"/>
          <ac:spMkLst>
            <pc:docMk/>
            <pc:sldMk cId="473102875" sldId="278"/>
            <ac:spMk id="3" creationId="{BE33AB8C-EB75-126D-2ABC-284A966198C2}"/>
          </ac:spMkLst>
        </pc:spChg>
      </pc:sldChg>
      <pc:sldChg chg="add">
        <pc:chgData name="H Fogg" userId="996fbbbd-04a0-4f68-a58f-83ec0879e65d" providerId="ADAL" clId="{300D8E6A-72DE-489D-B220-16E9A4A301C9}" dt="2025-07-01T13:31:23.815" v="4"/>
        <pc:sldMkLst>
          <pc:docMk/>
          <pc:sldMk cId="653422563" sldId="279"/>
        </pc:sldMkLst>
      </pc:sldChg>
      <pc:sldChg chg="modSp add mod">
        <pc:chgData name="H Fogg" userId="996fbbbd-04a0-4f68-a58f-83ec0879e65d" providerId="ADAL" clId="{300D8E6A-72DE-489D-B220-16E9A4A301C9}" dt="2025-07-01T18:23:11.185" v="530" actId="20577"/>
        <pc:sldMkLst>
          <pc:docMk/>
          <pc:sldMk cId="228634109" sldId="280"/>
        </pc:sldMkLst>
        <pc:spChg chg="mod">
          <ac:chgData name="H Fogg" userId="996fbbbd-04a0-4f68-a58f-83ec0879e65d" providerId="ADAL" clId="{300D8E6A-72DE-489D-B220-16E9A4A301C9}" dt="2025-07-01T18:23:11.185" v="530" actId="20577"/>
          <ac:spMkLst>
            <pc:docMk/>
            <pc:sldMk cId="228634109" sldId="280"/>
            <ac:spMk id="3" creationId="{EB53A735-EAE0-DA77-4B09-29BE78933684}"/>
          </ac:spMkLst>
        </pc:spChg>
      </pc:sldChg>
      <pc:sldChg chg="addSp delSp modSp new mod modClrScheme chgLayout">
        <pc:chgData name="H Fogg" userId="996fbbbd-04a0-4f68-a58f-83ec0879e65d" providerId="ADAL" clId="{300D8E6A-72DE-489D-B220-16E9A4A301C9}" dt="2025-07-01T18:19:17.710" v="429" actId="20577"/>
        <pc:sldMkLst>
          <pc:docMk/>
          <pc:sldMk cId="370593161" sldId="281"/>
        </pc:sldMkLst>
        <pc:spChg chg="mod ord">
          <ac:chgData name="H Fogg" userId="996fbbbd-04a0-4f68-a58f-83ec0879e65d" providerId="ADAL" clId="{300D8E6A-72DE-489D-B220-16E9A4A301C9}" dt="2025-07-01T18:18:27.264" v="413" actId="20577"/>
          <ac:spMkLst>
            <pc:docMk/>
            <pc:sldMk cId="370593161" sldId="281"/>
            <ac:spMk id="2" creationId="{03E48DED-FFE2-9A9D-2451-5B3293B0413B}"/>
          </ac:spMkLst>
        </pc:spChg>
        <pc:spChg chg="mod ord">
          <ac:chgData name="H Fogg" userId="996fbbbd-04a0-4f68-a58f-83ec0879e65d" providerId="ADAL" clId="{300D8E6A-72DE-489D-B220-16E9A4A301C9}" dt="2025-07-01T18:19:17.710" v="429" actId="20577"/>
          <ac:spMkLst>
            <pc:docMk/>
            <pc:sldMk cId="370593161" sldId="281"/>
            <ac:spMk id="3" creationId="{15A95F8A-3667-DB74-FB6E-AE1752E511FB}"/>
          </ac:spMkLst>
        </pc:spChg>
        <pc:spChg chg="add del mod ord">
          <ac:chgData name="H Fogg" userId="996fbbbd-04a0-4f68-a58f-83ec0879e65d" providerId="ADAL" clId="{300D8E6A-72DE-489D-B220-16E9A4A301C9}" dt="2025-07-01T18:16:47.957" v="275" actId="700"/>
          <ac:spMkLst>
            <pc:docMk/>
            <pc:sldMk cId="370593161" sldId="281"/>
            <ac:spMk id="4" creationId="{FD88CCF7-6C4E-0769-A5B5-ACFC3444A4B3}"/>
          </ac:spMkLst>
        </pc:spChg>
        <pc:spChg chg="add del mod ord">
          <ac:chgData name="H Fogg" userId="996fbbbd-04a0-4f68-a58f-83ec0879e65d" providerId="ADAL" clId="{300D8E6A-72DE-489D-B220-16E9A4A301C9}" dt="2025-07-01T18:16:47.957" v="275" actId="700"/>
          <ac:spMkLst>
            <pc:docMk/>
            <pc:sldMk cId="370593161" sldId="281"/>
            <ac:spMk id="5" creationId="{901BEC99-3547-DF82-5EDE-A0009A8B15F8}"/>
          </ac:spMkLst>
        </pc:spChg>
        <pc:spChg chg="add del mod ord">
          <ac:chgData name="H Fogg" userId="996fbbbd-04a0-4f68-a58f-83ec0879e65d" providerId="ADAL" clId="{300D8E6A-72DE-489D-B220-16E9A4A301C9}" dt="2025-07-01T18:16:47.957" v="275" actId="700"/>
          <ac:spMkLst>
            <pc:docMk/>
            <pc:sldMk cId="370593161" sldId="281"/>
            <ac:spMk id="6" creationId="{F044E646-8515-952A-2ACB-BA637F6EA5C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8E8ED5-A9FC-47ED-90B7-C7A714899125}" type="datetimeFigureOut">
              <a:rPr lang="en-GB" smtClean="0"/>
              <a:t>02/07/2025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7B6BA8-570A-4C9F-8025-3B168114B050}" type="slidenum">
              <a:rPr lang="en-GB" smtClean="0"/>
              <a:t>‹#›</a:t>
            </a:fld>
            <a:endParaRPr lang="en-GB"/>
          </a:p>
        </p:txBody>
      </p:sp>
    </p:spTree>
    <p:extLst>
      <p:ext uri="{BB962C8B-B14F-4D97-AF65-F5344CB8AC3E}">
        <p14:creationId xmlns:p14="http://schemas.microsoft.com/office/powerpoint/2010/main" val="503995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E7B6BA8-570A-4C9F-8025-3B168114B050}" type="slidenum">
              <a:rPr lang="en-GB" smtClean="0"/>
              <a:t>2</a:t>
            </a:fld>
            <a:endParaRPr lang="en-GB"/>
          </a:p>
        </p:txBody>
      </p:sp>
    </p:spTree>
    <p:extLst>
      <p:ext uri="{BB962C8B-B14F-4D97-AF65-F5344CB8AC3E}">
        <p14:creationId xmlns:p14="http://schemas.microsoft.com/office/powerpoint/2010/main" val="9738615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PRUS sports events </a:t>
            </a:r>
          </a:p>
        </p:txBody>
      </p:sp>
      <p:sp>
        <p:nvSpPr>
          <p:cNvPr id="4" name="Slide Number Placeholder 3"/>
          <p:cNvSpPr>
            <a:spLocks noGrp="1"/>
          </p:cNvSpPr>
          <p:nvPr>
            <p:ph type="sldNum" sz="quarter" idx="5"/>
          </p:nvPr>
        </p:nvSpPr>
        <p:spPr/>
        <p:txBody>
          <a:bodyPr/>
          <a:lstStyle/>
          <a:p>
            <a:fld id="{A6AC3F5A-1DD5-4D87-9449-250824E92480}" type="slidenum">
              <a:rPr lang="en-GB" smtClean="0"/>
              <a:t>7</a:t>
            </a:fld>
            <a:endParaRPr lang="en-GB"/>
          </a:p>
        </p:txBody>
      </p:sp>
    </p:spTree>
    <p:extLst>
      <p:ext uri="{BB962C8B-B14F-4D97-AF65-F5344CB8AC3E}">
        <p14:creationId xmlns:p14="http://schemas.microsoft.com/office/powerpoint/2010/main" val="27290647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won’t be sending PE kits home every Friday in Year 1. Unless they get dirty, we will send them home at half term. Please then ensure they are back in school for the Wednesday. </a:t>
            </a:r>
          </a:p>
          <a:p>
            <a:endParaRPr lang="en-GB" dirty="0"/>
          </a:p>
        </p:txBody>
      </p:sp>
      <p:sp>
        <p:nvSpPr>
          <p:cNvPr id="4" name="Slide Number Placeholder 3"/>
          <p:cNvSpPr>
            <a:spLocks noGrp="1"/>
          </p:cNvSpPr>
          <p:nvPr>
            <p:ph type="sldNum" sz="quarter" idx="5"/>
          </p:nvPr>
        </p:nvSpPr>
        <p:spPr/>
        <p:txBody>
          <a:bodyPr/>
          <a:lstStyle/>
          <a:p>
            <a:fld id="{A6AC3F5A-1DD5-4D87-9449-250824E92480}" type="slidenum">
              <a:rPr lang="en-GB" smtClean="0"/>
              <a:t>8</a:t>
            </a:fld>
            <a:endParaRPr lang="en-GB"/>
          </a:p>
        </p:txBody>
      </p:sp>
    </p:spTree>
    <p:extLst>
      <p:ext uri="{BB962C8B-B14F-4D97-AF65-F5344CB8AC3E}">
        <p14:creationId xmlns:p14="http://schemas.microsoft.com/office/powerpoint/2010/main" val="2315293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6AC3F5A-1DD5-4D87-9449-250824E92480}" type="slidenum">
              <a:rPr lang="en-GB" smtClean="0"/>
              <a:t>10</a:t>
            </a:fld>
            <a:endParaRPr lang="en-GB"/>
          </a:p>
        </p:txBody>
      </p:sp>
    </p:spTree>
    <p:extLst>
      <p:ext uri="{BB962C8B-B14F-4D97-AF65-F5344CB8AC3E}">
        <p14:creationId xmlns:p14="http://schemas.microsoft.com/office/powerpoint/2010/main" val="4003248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dirty="0"/>
              <a:t>Please sign even if they only read a few pages each night. They will earn a house point for each time they read at home. </a:t>
            </a:r>
          </a:p>
          <a:p>
            <a:pPr marL="171450" indent="-171450">
              <a:buFontTx/>
              <a:buChar char="-"/>
            </a:pPr>
            <a:r>
              <a:rPr lang="en-GB" dirty="0"/>
              <a:t>Books will be changed once the whole book has been read. </a:t>
            </a:r>
          </a:p>
        </p:txBody>
      </p:sp>
      <p:sp>
        <p:nvSpPr>
          <p:cNvPr id="4" name="Slide Number Placeholder 3"/>
          <p:cNvSpPr>
            <a:spLocks noGrp="1"/>
          </p:cNvSpPr>
          <p:nvPr>
            <p:ph type="sldNum" sz="quarter" idx="5"/>
          </p:nvPr>
        </p:nvSpPr>
        <p:spPr/>
        <p:txBody>
          <a:bodyPr/>
          <a:lstStyle/>
          <a:p>
            <a:fld id="{A6AC3F5A-1DD5-4D87-9449-250824E92480}" type="slidenum">
              <a:rPr lang="en-GB" smtClean="0"/>
              <a:t>11</a:t>
            </a:fld>
            <a:endParaRPr lang="en-GB"/>
          </a:p>
        </p:txBody>
      </p:sp>
    </p:spTree>
    <p:extLst>
      <p:ext uri="{BB962C8B-B14F-4D97-AF65-F5344CB8AC3E}">
        <p14:creationId xmlns:p14="http://schemas.microsoft.com/office/powerpoint/2010/main" val="11763600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6AC3F5A-1DD5-4D87-9449-250824E92480}" type="slidenum">
              <a:rPr lang="en-GB" smtClean="0"/>
              <a:t>12</a:t>
            </a:fld>
            <a:endParaRPr lang="en-GB"/>
          </a:p>
        </p:txBody>
      </p:sp>
    </p:spTree>
    <p:extLst>
      <p:ext uri="{BB962C8B-B14F-4D97-AF65-F5344CB8AC3E}">
        <p14:creationId xmlns:p14="http://schemas.microsoft.com/office/powerpoint/2010/main" val="3474195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More information about the Phonics Check will be provided nearer to the time. </a:t>
            </a:r>
          </a:p>
        </p:txBody>
      </p:sp>
      <p:sp>
        <p:nvSpPr>
          <p:cNvPr id="4" name="Slide Number Placeholder 3"/>
          <p:cNvSpPr>
            <a:spLocks noGrp="1"/>
          </p:cNvSpPr>
          <p:nvPr>
            <p:ph type="sldNum" sz="quarter" idx="5"/>
          </p:nvPr>
        </p:nvSpPr>
        <p:spPr/>
        <p:txBody>
          <a:bodyPr/>
          <a:lstStyle/>
          <a:p>
            <a:fld id="{A6AC3F5A-1DD5-4D87-9449-250824E92480}" type="slidenum">
              <a:rPr lang="en-GB" smtClean="0"/>
              <a:t>13</a:t>
            </a:fld>
            <a:endParaRPr lang="en-GB"/>
          </a:p>
        </p:txBody>
      </p:sp>
    </p:spTree>
    <p:extLst>
      <p:ext uri="{BB962C8B-B14F-4D97-AF65-F5344CB8AC3E}">
        <p14:creationId xmlns:p14="http://schemas.microsoft.com/office/powerpoint/2010/main" val="4333205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is 5 minutes earlier than usual, a letter will go out about this.</a:t>
            </a:r>
          </a:p>
          <a:p>
            <a:endParaRPr lang="en-GB" dirty="0"/>
          </a:p>
        </p:txBody>
      </p:sp>
      <p:sp>
        <p:nvSpPr>
          <p:cNvPr id="4" name="Slide Number Placeholder 3"/>
          <p:cNvSpPr>
            <a:spLocks noGrp="1"/>
          </p:cNvSpPr>
          <p:nvPr>
            <p:ph type="sldNum" sz="quarter" idx="5"/>
          </p:nvPr>
        </p:nvSpPr>
        <p:spPr/>
        <p:txBody>
          <a:bodyPr/>
          <a:lstStyle/>
          <a:p>
            <a:fld id="{A6AC3F5A-1DD5-4D87-9449-250824E92480}" type="slidenum">
              <a:rPr lang="en-GB" smtClean="0"/>
              <a:t>19</a:t>
            </a:fld>
            <a:endParaRPr lang="en-GB"/>
          </a:p>
        </p:txBody>
      </p:sp>
    </p:spTree>
    <p:extLst>
      <p:ext uri="{BB962C8B-B14F-4D97-AF65-F5344CB8AC3E}">
        <p14:creationId xmlns:p14="http://schemas.microsoft.com/office/powerpoint/2010/main" val="121071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89E8B-5F77-D63A-6663-E185D09E9A8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2A0651A-42FD-6803-D1F6-8C134E4E9C2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CC57FA0-2F6C-4398-4A14-6FDE3C8D09BA}"/>
              </a:ext>
            </a:extLst>
          </p:cNvPr>
          <p:cNvSpPr>
            <a:spLocks noGrp="1"/>
          </p:cNvSpPr>
          <p:nvPr>
            <p:ph type="dt" sz="half" idx="10"/>
          </p:nvPr>
        </p:nvSpPr>
        <p:spPr/>
        <p:txBody>
          <a:bodyPr/>
          <a:lstStyle/>
          <a:p>
            <a:fld id="{6989CA0E-EEAF-4C0D-A9C8-2C95AA132BCA}" type="datetimeFigureOut">
              <a:rPr lang="en-GB" smtClean="0"/>
              <a:t>02/07/2025</a:t>
            </a:fld>
            <a:endParaRPr lang="en-GB"/>
          </a:p>
        </p:txBody>
      </p:sp>
      <p:sp>
        <p:nvSpPr>
          <p:cNvPr id="5" name="Footer Placeholder 4">
            <a:extLst>
              <a:ext uri="{FF2B5EF4-FFF2-40B4-BE49-F238E27FC236}">
                <a16:creationId xmlns:a16="http://schemas.microsoft.com/office/drawing/2014/main" id="{3DDC180E-4D9E-9D9E-47C9-8E8284DAE7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D92B0C-8480-DECF-6179-0A59267A258F}"/>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42746340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0393B5-E063-0EC5-0A3C-EEA7034D5F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756D833-0BCC-E9AF-312D-81D12E07C2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8D031A-3391-40E4-C1DD-2A4B68EB265B}"/>
              </a:ext>
            </a:extLst>
          </p:cNvPr>
          <p:cNvSpPr>
            <a:spLocks noGrp="1"/>
          </p:cNvSpPr>
          <p:nvPr>
            <p:ph type="dt" sz="half" idx="10"/>
          </p:nvPr>
        </p:nvSpPr>
        <p:spPr/>
        <p:txBody>
          <a:bodyPr/>
          <a:lstStyle/>
          <a:p>
            <a:fld id="{6989CA0E-EEAF-4C0D-A9C8-2C95AA132BCA}" type="datetimeFigureOut">
              <a:rPr lang="en-GB" smtClean="0"/>
              <a:t>02/07/2025</a:t>
            </a:fld>
            <a:endParaRPr lang="en-GB"/>
          </a:p>
        </p:txBody>
      </p:sp>
      <p:sp>
        <p:nvSpPr>
          <p:cNvPr id="5" name="Footer Placeholder 4">
            <a:extLst>
              <a:ext uri="{FF2B5EF4-FFF2-40B4-BE49-F238E27FC236}">
                <a16:creationId xmlns:a16="http://schemas.microsoft.com/office/drawing/2014/main" id="{C67358F9-C826-16CD-3314-95058287A2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BC96DB-81AF-7A13-ED89-BF87C43B7D42}"/>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2484074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5C5DC-185F-669E-863A-EC91FB2087E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F949E01-A0BC-D912-D603-AB19E882425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630C0AA-F81C-FF7C-50CE-A99C87E7F2C3}"/>
              </a:ext>
            </a:extLst>
          </p:cNvPr>
          <p:cNvSpPr>
            <a:spLocks noGrp="1"/>
          </p:cNvSpPr>
          <p:nvPr>
            <p:ph type="dt" sz="half" idx="10"/>
          </p:nvPr>
        </p:nvSpPr>
        <p:spPr/>
        <p:txBody>
          <a:bodyPr/>
          <a:lstStyle/>
          <a:p>
            <a:fld id="{6989CA0E-EEAF-4C0D-A9C8-2C95AA132BCA}" type="datetimeFigureOut">
              <a:rPr lang="en-GB" smtClean="0"/>
              <a:t>02/07/2025</a:t>
            </a:fld>
            <a:endParaRPr lang="en-GB"/>
          </a:p>
        </p:txBody>
      </p:sp>
      <p:sp>
        <p:nvSpPr>
          <p:cNvPr id="5" name="Footer Placeholder 4">
            <a:extLst>
              <a:ext uri="{FF2B5EF4-FFF2-40B4-BE49-F238E27FC236}">
                <a16:creationId xmlns:a16="http://schemas.microsoft.com/office/drawing/2014/main" id="{4BA31538-2D90-B147-A773-D651A29840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02E90D-EC6E-9AC9-20B5-FC8B3AE0D116}"/>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951775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BC7CA-17AC-C146-36E2-AD679F17EB0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8853BAB-95EF-9788-1CA4-20076CD8CD9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6A1362D-CB02-B18C-EF4F-6BCFB65062A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A77F90E-094F-0885-CE55-F17C32C659ED}"/>
              </a:ext>
            </a:extLst>
          </p:cNvPr>
          <p:cNvSpPr>
            <a:spLocks noGrp="1"/>
          </p:cNvSpPr>
          <p:nvPr>
            <p:ph type="dt" sz="half" idx="10"/>
          </p:nvPr>
        </p:nvSpPr>
        <p:spPr/>
        <p:txBody>
          <a:bodyPr/>
          <a:lstStyle/>
          <a:p>
            <a:fld id="{6989CA0E-EEAF-4C0D-A9C8-2C95AA132BCA}" type="datetimeFigureOut">
              <a:rPr lang="en-GB" smtClean="0"/>
              <a:t>02/07/2025</a:t>
            </a:fld>
            <a:endParaRPr lang="en-GB"/>
          </a:p>
        </p:txBody>
      </p:sp>
      <p:sp>
        <p:nvSpPr>
          <p:cNvPr id="6" name="Footer Placeholder 5">
            <a:extLst>
              <a:ext uri="{FF2B5EF4-FFF2-40B4-BE49-F238E27FC236}">
                <a16:creationId xmlns:a16="http://schemas.microsoft.com/office/drawing/2014/main" id="{1CB4CEDF-BAA6-7153-4C14-02E6C96467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087BCFC-B90B-6D7F-797C-41FC5B88B70B}"/>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4215379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6BB13-44C3-EC94-0C28-31B4137584C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62644D6-59F4-3152-D59B-B71D6BE3F6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7178554-CD2A-62F3-8C5E-B0215470B55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5D24E9D-5CA1-87E8-2872-1297E669387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95A570B-64F5-0F74-EAFC-90B829CF11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E96CE00-06EC-B93A-7005-42A8DE55E9E7}"/>
              </a:ext>
            </a:extLst>
          </p:cNvPr>
          <p:cNvSpPr>
            <a:spLocks noGrp="1"/>
          </p:cNvSpPr>
          <p:nvPr>
            <p:ph type="dt" sz="half" idx="10"/>
          </p:nvPr>
        </p:nvSpPr>
        <p:spPr/>
        <p:txBody>
          <a:bodyPr/>
          <a:lstStyle/>
          <a:p>
            <a:fld id="{6989CA0E-EEAF-4C0D-A9C8-2C95AA132BCA}" type="datetimeFigureOut">
              <a:rPr lang="en-GB" smtClean="0"/>
              <a:t>02/07/2025</a:t>
            </a:fld>
            <a:endParaRPr lang="en-GB"/>
          </a:p>
        </p:txBody>
      </p:sp>
      <p:sp>
        <p:nvSpPr>
          <p:cNvPr id="8" name="Footer Placeholder 7">
            <a:extLst>
              <a:ext uri="{FF2B5EF4-FFF2-40B4-BE49-F238E27FC236}">
                <a16:creationId xmlns:a16="http://schemas.microsoft.com/office/drawing/2014/main" id="{4F72BFA0-C87F-7C97-5E27-3B2624E4E4C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909903D-5661-49E2-8CAE-8BF97887E958}"/>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37298870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A600A3-5D84-F784-44F2-4DF9254C388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4D31C08-166A-296C-7787-BE5D83C6A2F3}"/>
              </a:ext>
            </a:extLst>
          </p:cNvPr>
          <p:cNvSpPr>
            <a:spLocks noGrp="1"/>
          </p:cNvSpPr>
          <p:nvPr>
            <p:ph type="dt" sz="half" idx="10"/>
          </p:nvPr>
        </p:nvSpPr>
        <p:spPr/>
        <p:txBody>
          <a:bodyPr/>
          <a:lstStyle/>
          <a:p>
            <a:fld id="{6989CA0E-EEAF-4C0D-A9C8-2C95AA132BCA}" type="datetimeFigureOut">
              <a:rPr lang="en-GB" smtClean="0"/>
              <a:t>02/07/2025</a:t>
            </a:fld>
            <a:endParaRPr lang="en-GB"/>
          </a:p>
        </p:txBody>
      </p:sp>
      <p:sp>
        <p:nvSpPr>
          <p:cNvPr id="4" name="Footer Placeholder 3">
            <a:extLst>
              <a:ext uri="{FF2B5EF4-FFF2-40B4-BE49-F238E27FC236}">
                <a16:creationId xmlns:a16="http://schemas.microsoft.com/office/drawing/2014/main" id="{CC18FBAA-CCCF-43EC-A7A8-BF064E0F62B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925607-47AE-1332-9759-E7D3AC72FCFF}"/>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3120315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2FA4285-D995-F138-9C79-B7722F4F7A6F}"/>
              </a:ext>
            </a:extLst>
          </p:cNvPr>
          <p:cNvSpPr>
            <a:spLocks noGrp="1"/>
          </p:cNvSpPr>
          <p:nvPr>
            <p:ph type="dt" sz="half" idx="10"/>
          </p:nvPr>
        </p:nvSpPr>
        <p:spPr/>
        <p:txBody>
          <a:bodyPr/>
          <a:lstStyle/>
          <a:p>
            <a:fld id="{6989CA0E-EEAF-4C0D-A9C8-2C95AA132BCA}" type="datetimeFigureOut">
              <a:rPr lang="en-GB" smtClean="0"/>
              <a:t>02/07/2025</a:t>
            </a:fld>
            <a:endParaRPr lang="en-GB"/>
          </a:p>
        </p:txBody>
      </p:sp>
      <p:sp>
        <p:nvSpPr>
          <p:cNvPr id="3" name="Footer Placeholder 2">
            <a:extLst>
              <a:ext uri="{FF2B5EF4-FFF2-40B4-BE49-F238E27FC236}">
                <a16:creationId xmlns:a16="http://schemas.microsoft.com/office/drawing/2014/main" id="{F4970856-4C6B-F0CA-9454-C71777CA983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20DD79D-882A-67A0-53E2-CCD8F56902FE}"/>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3426548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C95F8-9F2A-E8AC-9AA2-95B0C1AD89A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8C24991-2463-B799-FCF3-1AB0F3AF66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0B17792-58C8-A986-EFC3-4F312C9C3B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459665A-A415-4AAB-145B-6EEDFA9058CC}"/>
              </a:ext>
            </a:extLst>
          </p:cNvPr>
          <p:cNvSpPr>
            <a:spLocks noGrp="1"/>
          </p:cNvSpPr>
          <p:nvPr>
            <p:ph type="dt" sz="half" idx="10"/>
          </p:nvPr>
        </p:nvSpPr>
        <p:spPr/>
        <p:txBody>
          <a:bodyPr/>
          <a:lstStyle/>
          <a:p>
            <a:fld id="{6989CA0E-EEAF-4C0D-A9C8-2C95AA132BCA}" type="datetimeFigureOut">
              <a:rPr lang="en-GB" smtClean="0"/>
              <a:t>02/07/2025</a:t>
            </a:fld>
            <a:endParaRPr lang="en-GB"/>
          </a:p>
        </p:txBody>
      </p:sp>
      <p:sp>
        <p:nvSpPr>
          <p:cNvPr id="6" name="Footer Placeholder 5">
            <a:extLst>
              <a:ext uri="{FF2B5EF4-FFF2-40B4-BE49-F238E27FC236}">
                <a16:creationId xmlns:a16="http://schemas.microsoft.com/office/drawing/2014/main" id="{B4DA0940-340B-CF61-C457-0D4E444661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B556FB3-9B7F-60CD-3B78-1E73B485BA7C}"/>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4057588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0F23B-F8E4-FD16-8883-62BA23DCC2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9F00973-89DB-C481-84E7-1CBC38E589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3C108C6-48A5-1CD2-93F3-55D78698D0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EB14D2-3A20-2E8F-B0BE-C114AFF83532}"/>
              </a:ext>
            </a:extLst>
          </p:cNvPr>
          <p:cNvSpPr>
            <a:spLocks noGrp="1"/>
          </p:cNvSpPr>
          <p:nvPr>
            <p:ph type="dt" sz="half" idx="10"/>
          </p:nvPr>
        </p:nvSpPr>
        <p:spPr/>
        <p:txBody>
          <a:bodyPr/>
          <a:lstStyle/>
          <a:p>
            <a:fld id="{6989CA0E-EEAF-4C0D-A9C8-2C95AA132BCA}" type="datetimeFigureOut">
              <a:rPr lang="en-GB" smtClean="0"/>
              <a:t>02/07/2025</a:t>
            </a:fld>
            <a:endParaRPr lang="en-GB"/>
          </a:p>
        </p:txBody>
      </p:sp>
      <p:sp>
        <p:nvSpPr>
          <p:cNvPr id="6" name="Footer Placeholder 5">
            <a:extLst>
              <a:ext uri="{FF2B5EF4-FFF2-40B4-BE49-F238E27FC236}">
                <a16:creationId xmlns:a16="http://schemas.microsoft.com/office/drawing/2014/main" id="{BC169FD6-AE75-72A4-06F1-BBA5DC8264F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3534CFD-C77A-560D-5FFD-896C6CCD6754}"/>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39952465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C77103-11A3-9CF3-9A92-C50ED8BA28C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5ECD123-8B63-B48B-AAFD-A7D10561F2E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4AD58C-05A9-71F2-F7D9-0195692D07E6}"/>
              </a:ext>
            </a:extLst>
          </p:cNvPr>
          <p:cNvSpPr>
            <a:spLocks noGrp="1"/>
          </p:cNvSpPr>
          <p:nvPr>
            <p:ph type="dt" sz="half" idx="10"/>
          </p:nvPr>
        </p:nvSpPr>
        <p:spPr/>
        <p:txBody>
          <a:bodyPr/>
          <a:lstStyle/>
          <a:p>
            <a:fld id="{6989CA0E-EEAF-4C0D-A9C8-2C95AA132BCA}" type="datetimeFigureOut">
              <a:rPr lang="en-GB" smtClean="0"/>
              <a:t>02/07/2025</a:t>
            </a:fld>
            <a:endParaRPr lang="en-GB"/>
          </a:p>
        </p:txBody>
      </p:sp>
      <p:sp>
        <p:nvSpPr>
          <p:cNvPr id="5" name="Footer Placeholder 4">
            <a:extLst>
              <a:ext uri="{FF2B5EF4-FFF2-40B4-BE49-F238E27FC236}">
                <a16:creationId xmlns:a16="http://schemas.microsoft.com/office/drawing/2014/main" id="{91F4E469-FD35-8B0B-9327-F194712A20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3C4E8A-4646-2B5C-E246-AE465A09987D}"/>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27677667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82D489-6FD8-0A5F-22F0-D0C14B781E5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8BDDDC-EC43-863D-2D33-A73ECDD8106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220762-5F5B-53C3-09A6-94C50AF40BD8}"/>
              </a:ext>
            </a:extLst>
          </p:cNvPr>
          <p:cNvSpPr>
            <a:spLocks noGrp="1"/>
          </p:cNvSpPr>
          <p:nvPr>
            <p:ph type="dt" sz="half" idx="10"/>
          </p:nvPr>
        </p:nvSpPr>
        <p:spPr/>
        <p:txBody>
          <a:bodyPr/>
          <a:lstStyle/>
          <a:p>
            <a:fld id="{6989CA0E-EEAF-4C0D-A9C8-2C95AA132BCA}" type="datetimeFigureOut">
              <a:rPr lang="en-GB" smtClean="0"/>
              <a:t>02/07/2025</a:t>
            </a:fld>
            <a:endParaRPr lang="en-GB"/>
          </a:p>
        </p:txBody>
      </p:sp>
      <p:sp>
        <p:nvSpPr>
          <p:cNvPr id="5" name="Footer Placeholder 4">
            <a:extLst>
              <a:ext uri="{FF2B5EF4-FFF2-40B4-BE49-F238E27FC236}">
                <a16:creationId xmlns:a16="http://schemas.microsoft.com/office/drawing/2014/main" id="{C7D54CD6-1DA1-4FF6-C9DD-BFF666769B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492AB1-B5F5-6765-74D0-2852AFFBBA69}"/>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1333170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FC718C6-78CB-5E86-B504-95B40CF10BC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212F92-ABA3-B9EA-05EA-8B72CD7FDF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5D4479-D514-8639-3B75-4773AF48ED1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9CA0E-EEAF-4C0D-A9C8-2C95AA132BCA}" type="datetimeFigureOut">
              <a:rPr lang="en-GB" smtClean="0"/>
              <a:t>02/07/2025</a:t>
            </a:fld>
            <a:endParaRPr lang="en-GB"/>
          </a:p>
        </p:txBody>
      </p:sp>
      <p:sp>
        <p:nvSpPr>
          <p:cNvPr id="5" name="Footer Placeholder 4">
            <a:extLst>
              <a:ext uri="{FF2B5EF4-FFF2-40B4-BE49-F238E27FC236}">
                <a16:creationId xmlns:a16="http://schemas.microsoft.com/office/drawing/2014/main" id="{CB2B1772-B0E1-41E2-BCFD-DACEAB75F9C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610F605-2013-C40D-7B42-C674710752D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B3E1C0-02B9-49B8-8FE6-A00E3970B36E}" type="slidenum">
              <a:rPr lang="en-GB" smtClean="0"/>
              <a:t>‹#›</a:t>
            </a:fld>
            <a:endParaRPr lang="en-GB"/>
          </a:p>
        </p:txBody>
      </p:sp>
    </p:spTree>
    <p:extLst>
      <p:ext uri="{BB962C8B-B14F-4D97-AF65-F5344CB8AC3E}">
        <p14:creationId xmlns:p14="http://schemas.microsoft.com/office/powerpoint/2010/main" val="23966918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mailto:office@jlg.odbst.org" TargetMode="Externa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Green Abstract Background Png - Green Abstract Background PNG Image |  Transparent PNG Free Download on SeekPNG">
            <a:extLst>
              <a:ext uri="{FF2B5EF4-FFF2-40B4-BE49-F238E27FC236}">
                <a16:creationId xmlns:a16="http://schemas.microsoft.com/office/drawing/2014/main" id="{3602D0FD-A36F-0716-C73B-6A8A70D030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8802" y="-477708"/>
            <a:ext cx="9396236" cy="797534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25FA8C4-EF53-C314-1E6F-6DB2E32211F9}"/>
              </a:ext>
            </a:extLst>
          </p:cNvPr>
          <p:cNvSpPr>
            <a:spLocks noGrp="1"/>
          </p:cNvSpPr>
          <p:nvPr>
            <p:ph type="ctrTitle"/>
          </p:nvPr>
        </p:nvSpPr>
        <p:spPr>
          <a:xfrm>
            <a:off x="488301" y="2006082"/>
            <a:ext cx="9144000" cy="934712"/>
          </a:xfrm>
        </p:spPr>
        <p:txBody>
          <a:bodyPr/>
          <a:lstStyle/>
          <a:p>
            <a:r>
              <a:rPr lang="en-GB" dirty="0"/>
              <a:t>Year 1 Meet the Teacher</a:t>
            </a:r>
          </a:p>
        </p:txBody>
      </p:sp>
      <p:sp>
        <p:nvSpPr>
          <p:cNvPr id="3" name="Subtitle 2">
            <a:extLst>
              <a:ext uri="{FF2B5EF4-FFF2-40B4-BE49-F238E27FC236}">
                <a16:creationId xmlns:a16="http://schemas.microsoft.com/office/drawing/2014/main" id="{57952B08-494D-AB29-984B-63829FA1D77C}"/>
              </a:ext>
            </a:extLst>
          </p:cNvPr>
          <p:cNvSpPr>
            <a:spLocks noGrp="1"/>
          </p:cNvSpPr>
          <p:nvPr>
            <p:ph type="subTitle" idx="1"/>
          </p:nvPr>
        </p:nvSpPr>
        <p:spPr>
          <a:xfrm>
            <a:off x="488301" y="3032869"/>
            <a:ext cx="9144000" cy="1655762"/>
          </a:xfrm>
        </p:spPr>
        <p:txBody>
          <a:bodyPr/>
          <a:lstStyle/>
          <a:p>
            <a:r>
              <a:rPr lang="en-GB" dirty="0"/>
              <a:t>Thursday 3</a:t>
            </a:r>
            <a:r>
              <a:rPr lang="en-GB" baseline="30000" dirty="0"/>
              <a:t>rd</a:t>
            </a:r>
            <a:r>
              <a:rPr lang="en-GB" dirty="0"/>
              <a:t> July 2025</a:t>
            </a:r>
          </a:p>
        </p:txBody>
      </p:sp>
      <p:pic>
        <p:nvPicPr>
          <p:cNvPr id="6" name="Picture 5" descr="A yellow and green cross in a circle with words&#10;&#10;Description automatically generated with low confidence">
            <a:extLst>
              <a:ext uri="{FF2B5EF4-FFF2-40B4-BE49-F238E27FC236}">
                <a16:creationId xmlns:a16="http://schemas.microsoft.com/office/drawing/2014/main" id="{61D16745-57A6-D058-9E38-59B3BE61E0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9853" y="223867"/>
            <a:ext cx="1496571" cy="1520955"/>
          </a:xfrm>
          <a:prstGeom prst="rect">
            <a:avLst/>
          </a:prstGeom>
        </p:spPr>
      </p:pic>
    </p:spTree>
    <p:extLst>
      <p:ext uri="{BB962C8B-B14F-4D97-AF65-F5344CB8AC3E}">
        <p14:creationId xmlns:p14="http://schemas.microsoft.com/office/powerpoint/2010/main" val="64565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5245E-51D9-04A7-0489-9FB2EABAD55F}"/>
              </a:ext>
            </a:extLst>
          </p:cNvPr>
          <p:cNvSpPr>
            <a:spLocks noGrp="1"/>
          </p:cNvSpPr>
          <p:nvPr>
            <p:ph type="title"/>
          </p:nvPr>
        </p:nvSpPr>
        <p:spPr>
          <a:xfrm>
            <a:off x="838200" y="318472"/>
            <a:ext cx="10515600" cy="1325563"/>
          </a:xfrm>
        </p:spPr>
        <p:txBody>
          <a:bodyPr/>
          <a:lstStyle/>
          <a:p>
            <a:r>
              <a:rPr lang="en-GB" dirty="0"/>
              <a:t>Vision and Values</a:t>
            </a:r>
          </a:p>
        </p:txBody>
      </p:sp>
      <p:sp>
        <p:nvSpPr>
          <p:cNvPr id="3" name="Content Placeholder 2">
            <a:extLst>
              <a:ext uri="{FF2B5EF4-FFF2-40B4-BE49-F238E27FC236}">
                <a16:creationId xmlns:a16="http://schemas.microsoft.com/office/drawing/2014/main" id="{466BC362-4331-83FE-22D4-6867ABEEB19F}"/>
              </a:ext>
            </a:extLst>
          </p:cNvPr>
          <p:cNvSpPr>
            <a:spLocks noGrp="1"/>
          </p:cNvSpPr>
          <p:nvPr>
            <p:ph idx="1"/>
          </p:nvPr>
        </p:nvSpPr>
        <p:spPr/>
        <p:txBody>
          <a:bodyPr>
            <a:normAutofit lnSpcReduction="10000"/>
          </a:bodyPr>
          <a:lstStyle/>
          <a:p>
            <a:r>
              <a:rPr lang="en-GB" sz="2600" dirty="0"/>
              <a:t>We expect EVERYONE (including parents) to live them!</a:t>
            </a:r>
          </a:p>
          <a:p>
            <a:pPr marL="0" indent="0" algn="ctr">
              <a:buNone/>
            </a:pPr>
            <a:endParaRPr lang="en-GB" sz="2200" i="1" dirty="0">
              <a:solidFill>
                <a:srgbClr val="CC00CC"/>
              </a:solidFill>
            </a:endParaRPr>
          </a:p>
          <a:p>
            <a:pPr marL="0" indent="0" algn="ctr">
              <a:buNone/>
            </a:pPr>
            <a:r>
              <a:rPr lang="en-GB" sz="2200" i="1" dirty="0">
                <a:solidFill>
                  <a:srgbClr val="CC00CC"/>
                </a:solidFill>
              </a:rPr>
              <a:t>Nurturing potential for all within a Christian ethos</a:t>
            </a:r>
          </a:p>
          <a:p>
            <a:pPr marL="0" indent="0">
              <a:buNone/>
            </a:pPr>
            <a:r>
              <a:rPr lang="en-GB" sz="2200" dirty="0"/>
              <a:t>Together we will work to enable all our children to achieve their full potential within our Christian family. Through the teachings and examples of Jesus, we nurture individuality - providing challenge, developing self-esteem and promoting care and respect for each other and God’s world. </a:t>
            </a:r>
          </a:p>
          <a:p>
            <a:pPr marL="0" indent="0">
              <a:buNone/>
            </a:pPr>
            <a:r>
              <a:rPr lang="en-GB" sz="2200" i="1" dirty="0">
                <a:solidFill>
                  <a:srgbClr val="CC00CC"/>
                </a:solidFill>
              </a:rPr>
              <a:t>‘I can do </a:t>
            </a:r>
            <a:r>
              <a:rPr lang="en-GB" sz="2200" b="1" i="1" u="sng" dirty="0">
                <a:solidFill>
                  <a:srgbClr val="CC00CC"/>
                </a:solidFill>
              </a:rPr>
              <a:t>all</a:t>
            </a:r>
            <a:r>
              <a:rPr lang="en-GB" sz="2200" i="1" dirty="0">
                <a:solidFill>
                  <a:srgbClr val="CC00CC"/>
                </a:solidFill>
              </a:rPr>
              <a:t> things through Christ who strengthens me’ Philippians 4:13</a:t>
            </a:r>
          </a:p>
          <a:p>
            <a:pPr marL="0" indent="0">
              <a:buNone/>
            </a:pPr>
            <a:endParaRPr lang="en-GB" dirty="0"/>
          </a:p>
          <a:p>
            <a:r>
              <a:rPr lang="en-GB" sz="2600" dirty="0"/>
              <a:t>As a Church school we have a distinctive character where Christian values are promoted in all aspects of school life. </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BCFED18E-D8D5-6421-5747-7E4466C4F0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9" name="Group 8">
            <a:extLst>
              <a:ext uri="{FF2B5EF4-FFF2-40B4-BE49-F238E27FC236}">
                <a16:creationId xmlns:a16="http://schemas.microsoft.com/office/drawing/2014/main" id="{B401C012-126F-CA7E-D0E7-CF39FA59AF3C}"/>
              </a:ext>
            </a:extLst>
          </p:cNvPr>
          <p:cNvGrpSpPr/>
          <p:nvPr/>
        </p:nvGrpSpPr>
        <p:grpSpPr>
          <a:xfrm>
            <a:off x="12441" y="6330140"/>
            <a:ext cx="12179559" cy="528280"/>
            <a:chOff x="12441" y="6330140"/>
            <a:chExt cx="12179559" cy="528280"/>
          </a:xfrm>
        </p:grpSpPr>
        <p:pic>
          <p:nvPicPr>
            <p:cNvPr id="13314" name="Picture 2" descr="Abstract Background Green Vector Free Vector Download 407131 | CannyPic">
              <a:extLst>
                <a:ext uri="{FF2B5EF4-FFF2-40B4-BE49-F238E27FC236}">
                  <a16:creationId xmlns:a16="http://schemas.microsoft.com/office/drawing/2014/main" id="{453BE082-3818-012D-C7C6-03719F0C30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Abstract Background Green Vector Free Vector Download 407131 | CannyPic">
              <a:extLst>
                <a:ext uri="{FF2B5EF4-FFF2-40B4-BE49-F238E27FC236}">
                  <a16:creationId xmlns:a16="http://schemas.microsoft.com/office/drawing/2014/main" id="{4E6E0CBC-A9A7-7A0A-5EA5-0CECDCA6B4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Abstract Background Green Vector Free Vector Download 407131 | CannyPic">
              <a:extLst>
                <a:ext uri="{FF2B5EF4-FFF2-40B4-BE49-F238E27FC236}">
                  <a16:creationId xmlns:a16="http://schemas.microsoft.com/office/drawing/2014/main" id="{4CC45DCA-B0B2-3C80-3A92-AA4E4906BC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00BED86F-C8B6-795B-F734-EFE5511D0F0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25309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C0CB6-A3A5-B1E8-211A-17C80DB9D610}"/>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2CF72B6E-80E8-EE00-B7F8-3CC9D1B8018D}"/>
              </a:ext>
            </a:extLst>
          </p:cNvPr>
          <p:cNvSpPr>
            <a:spLocks noGrp="1"/>
          </p:cNvSpPr>
          <p:nvPr>
            <p:ph idx="1"/>
          </p:nvPr>
        </p:nvSpPr>
        <p:spPr/>
        <p:txBody>
          <a:bodyPr/>
          <a:lstStyle/>
          <a:p>
            <a:r>
              <a:rPr lang="en-GB" dirty="0"/>
              <a:t>Miss Fogg – Monday to Friday </a:t>
            </a:r>
          </a:p>
          <a:p>
            <a:pPr marL="0" indent="0">
              <a:buNone/>
            </a:pPr>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2ACA83B0-FF96-D245-02D1-D686E6C719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FE597C6D-3EA7-566A-1542-F581BE08162C}"/>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E4753149-8D35-20F8-A7C4-AFC67D016C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1F5ABFAE-C035-CE14-6E37-0867B9A606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771F7DB5-9389-BEFB-E1FE-AED7828A77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F7283120-2FD7-129B-490E-20F5188102E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446952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0DBA0-FE73-DC53-890B-6232D1166BC8}"/>
              </a:ext>
            </a:extLst>
          </p:cNvPr>
          <p:cNvSpPr>
            <a:spLocks noGrp="1"/>
          </p:cNvSpPr>
          <p:nvPr>
            <p:ph type="title"/>
          </p:nvPr>
        </p:nvSpPr>
        <p:spPr/>
        <p:txBody>
          <a:bodyPr/>
          <a:lstStyle/>
          <a:p>
            <a:r>
              <a:rPr lang="en-GB" dirty="0"/>
              <a:t>Timetabling </a:t>
            </a:r>
          </a:p>
        </p:txBody>
      </p:sp>
      <p:sp>
        <p:nvSpPr>
          <p:cNvPr id="3" name="Content Placeholder 2">
            <a:extLst>
              <a:ext uri="{FF2B5EF4-FFF2-40B4-BE49-F238E27FC236}">
                <a16:creationId xmlns:a16="http://schemas.microsoft.com/office/drawing/2014/main" id="{231CB592-C529-0CA2-C8A3-1D184FB5D31B}"/>
              </a:ext>
            </a:extLst>
          </p:cNvPr>
          <p:cNvSpPr>
            <a:spLocks noGrp="1"/>
          </p:cNvSpPr>
          <p:nvPr>
            <p:ph idx="1"/>
          </p:nvPr>
        </p:nvSpPr>
        <p:spPr/>
        <p:txBody>
          <a:bodyPr/>
          <a:lstStyle/>
          <a:p>
            <a:r>
              <a:rPr lang="en-GB" dirty="0"/>
              <a:t>Please see the Year 1 timetable on the next slide, this could change.</a:t>
            </a:r>
          </a:p>
          <a:p>
            <a:r>
              <a:rPr lang="en-GB" dirty="0"/>
              <a:t>Year 1 is a mix of structured learning and free-play / choosing time. </a:t>
            </a:r>
          </a:p>
          <a:p>
            <a:r>
              <a:rPr lang="en-GB" dirty="0"/>
              <a:t>The jump from Reception to Year 1 is a big step for the children, however we work with them to make this transition as smooth as possible and ensure they settle in well.  </a:t>
            </a:r>
          </a:p>
          <a:p>
            <a:pPr marL="0" indent="0">
              <a:buNone/>
            </a:pPr>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3AD44D45-1FEC-AE79-9656-4F9831FDCC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DAAEDE6E-F451-C0C1-FD7B-60B231DCC8F2}"/>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C9200FFE-9F0F-B88A-15AB-BEE45CAA73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9F24C8F3-6C1F-40F6-3FC8-6B67C48DF6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9B56170B-AC42-D2DB-1FB0-76D6632E74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C786F381-1D1A-2FCB-483D-FF59D72F4A7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22715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yellow and green cross in a circle with words&#10;&#10;Description automatically generated with low confidence">
            <a:extLst>
              <a:ext uri="{FF2B5EF4-FFF2-40B4-BE49-F238E27FC236}">
                <a16:creationId xmlns:a16="http://schemas.microsoft.com/office/drawing/2014/main" id="{00432224-48DC-2917-5DC8-01E4039312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pic>
        <p:nvPicPr>
          <p:cNvPr id="3" name="Picture 2">
            <a:extLst>
              <a:ext uri="{FF2B5EF4-FFF2-40B4-BE49-F238E27FC236}">
                <a16:creationId xmlns:a16="http://schemas.microsoft.com/office/drawing/2014/main" id="{931E1A97-F231-53F3-8D9B-538FFF59A2A2}"/>
              </a:ext>
            </a:extLst>
          </p:cNvPr>
          <p:cNvPicPr>
            <a:picLocks noChangeAspect="1"/>
          </p:cNvPicPr>
          <p:nvPr/>
        </p:nvPicPr>
        <p:blipFill>
          <a:blip r:embed="rId3"/>
          <a:stretch>
            <a:fillRect/>
          </a:stretch>
        </p:blipFill>
        <p:spPr>
          <a:xfrm>
            <a:off x="108225" y="0"/>
            <a:ext cx="10072103" cy="6858000"/>
          </a:xfrm>
          <a:prstGeom prst="rect">
            <a:avLst/>
          </a:prstGeom>
        </p:spPr>
      </p:pic>
    </p:spTree>
    <p:extLst>
      <p:ext uri="{BB962C8B-B14F-4D97-AF65-F5344CB8AC3E}">
        <p14:creationId xmlns:p14="http://schemas.microsoft.com/office/powerpoint/2010/main" val="6879932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48DED-FFE2-9A9D-2451-5B3293B0413B}"/>
              </a:ext>
            </a:extLst>
          </p:cNvPr>
          <p:cNvSpPr>
            <a:spLocks noGrp="1"/>
          </p:cNvSpPr>
          <p:nvPr>
            <p:ph type="title"/>
          </p:nvPr>
        </p:nvSpPr>
        <p:spPr/>
        <p:txBody>
          <a:bodyPr/>
          <a:lstStyle/>
          <a:p>
            <a:r>
              <a:rPr lang="en-GB" dirty="0"/>
              <a:t>Topics</a:t>
            </a:r>
          </a:p>
        </p:txBody>
      </p:sp>
      <p:sp>
        <p:nvSpPr>
          <p:cNvPr id="3" name="Content Placeholder 2">
            <a:extLst>
              <a:ext uri="{FF2B5EF4-FFF2-40B4-BE49-F238E27FC236}">
                <a16:creationId xmlns:a16="http://schemas.microsoft.com/office/drawing/2014/main" id="{15A95F8A-3667-DB74-FB6E-AE1752E511FB}"/>
              </a:ext>
            </a:extLst>
          </p:cNvPr>
          <p:cNvSpPr>
            <a:spLocks noGrp="1"/>
          </p:cNvSpPr>
          <p:nvPr>
            <p:ph idx="1"/>
          </p:nvPr>
        </p:nvSpPr>
        <p:spPr/>
        <p:txBody>
          <a:bodyPr>
            <a:normAutofit fontScale="92500" lnSpcReduction="20000"/>
          </a:bodyPr>
          <a:lstStyle/>
          <a:p>
            <a:pPr marL="0" indent="0">
              <a:buNone/>
            </a:pPr>
            <a:r>
              <a:rPr lang="en-GB" dirty="0"/>
              <a:t>6 key topics covered (1 per half term):</a:t>
            </a:r>
          </a:p>
          <a:p>
            <a:pPr marL="0" indent="0">
              <a:buNone/>
            </a:pPr>
            <a:endParaRPr lang="en-GB" dirty="0"/>
          </a:p>
          <a:p>
            <a:r>
              <a:rPr lang="en-GB" dirty="0"/>
              <a:t>Paddington </a:t>
            </a:r>
          </a:p>
          <a:p>
            <a:r>
              <a:rPr lang="en-GB" dirty="0"/>
              <a:t>Toys through time</a:t>
            </a:r>
          </a:p>
          <a:p>
            <a:r>
              <a:rPr lang="en-GB" dirty="0"/>
              <a:t>Hot and Cold places</a:t>
            </a:r>
          </a:p>
          <a:p>
            <a:r>
              <a:rPr lang="en-GB" dirty="0"/>
              <a:t>Captain Scott</a:t>
            </a:r>
          </a:p>
          <a:p>
            <a:r>
              <a:rPr lang="en-GB" dirty="0"/>
              <a:t>Recycling</a:t>
            </a:r>
          </a:p>
          <a:p>
            <a:r>
              <a:rPr lang="en-GB" dirty="0"/>
              <a:t>Moon Landing </a:t>
            </a:r>
          </a:p>
          <a:p>
            <a:endParaRPr lang="en-GB" dirty="0"/>
          </a:p>
          <a:p>
            <a:r>
              <a:rPr lang="en-GB" dirty="0"/>
              <a:t>Look on the class pages for Knowledge Organisers and further information</a:t>
            </a:r>
          </a:p>
          <a:p>
            <a:endParaRPr lang="en-GB" dirty="0"/>
          </a:p>
        </p:txBody>
      </p:sp>
    </p:spTree>
    <p:extLst>
      <p:ext uri="{BB962C8B-B14F-4D97-AF65-F5344CB8AC3E}">
        <p14:creationId xmlns:p14="http://schemas.microsoft.com/office/powerpoint/2010/main" val="3705931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83D56-EF54-C772-A141-14EF0C5CE745}"/>
              </a:ext>
            </a:extLst>
          </p:cNvPr>
          <p:cNvSpPr>
            <a:spLocks noGrp="1"/>
          </p:cNvSpPr>
          <p:nvPr>
            <p:ph type="title"/>
          </p:nvPr>
        </p:nvSpPr>
        <p:spPr/>
        <p:txBody>
          <a:bodyPr/>
          <a:lstStyle/>
          <a:p>
            <a:r>
              <a:rPr lang="en-GB" dirty="0"/>
              <a:t>Trips and Events </a:t>
            </a:r>
          </a:p>
        </p:txBody>
      </p:sp>
      <p:sp>
        <p:nvSpPr>
          <p:cNvPr id="3" name="Content Placeholder 2">
            <a:extLst>
              <a:ext uri="{FF2B5EF4-FFF2-40B4-BE49-F238E27FC236}">
                <a16:creationId xmlns:a16="http://schemas.microsoft.com/office/drawing/2014/main" id="{5895F024-ACEF-02E6-53B5-20AC2D077DE7}"/>
              </a:ext>
            </a:extLst>
          </p:cNvPr>
          <p:cNvSpPr>
            <a:spLocks noGrp="1"/>
          </p:cNvSpPr>
          <p:nvPr>
            <p:ph idx="1"/>
          </p:nvPr>
        </p:nvSpPr>
        <p:spPr/>
        <p:txBody>
          <a:bodyPr/>
          <a:lstStyle/>
          <a:p>
            <a:r>
              <a:rPr lang="en-GB" dirty="0"/>
              <a:t>There will be services at the Church throughout the year, including: start and end of term services, Remembrance, Christmas and Easter.</a:t>
            </a:r>
          </a:p>
          <a:p>
            <a:r>
              <a:rPr lang="en-GB" dirty="0"/>
              <a:t>Sport – there will be some opportunities for some children to take part in sports events throughout the year. </a:t>
            </a:r>
          </a:p>
          <a:p>
            <a:r>
              <a:rPr lang="en-GB" dirty="0"/>
              <a:t>There will be a school trip, more information will be given when we know more details. </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B1DF923F-B5FC-0D60-7E32-F57309E50E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278EDA25-D432-3BBC-6A0E-C2D5ECE0659E}"/>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9DB1F158-6C1C-8C8F-3909-77E01C7250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5281C3BE-10CA-8722-6815-73E1D25BA61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577EE201-7599-7A3C-2BBC-E4830465EA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FCA429C8-2C87-D73D-D4A9-4634EB76244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0437187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3E325-06ED-3AB7-7A3A-0DD573A40B40}"/>
              </a:ext>
            </a:extLst>
          </p:cNvPr>
          <p:cNvSpPr>
            <a:spLocks noGrp="1"/>
          </p:cNvSpPr>
          <p:nvPr>
            <p:ph type="title"/>
          </p:nvPr>
        </p:nvSpPr>
        <p:spPr/>
        <p:txBody>
          <a:bodyPr/>
          <a:lstStyle/>
          <a:p>
            <a:r>
              <a:rPr lang="en-GB" dirty="0"/>
              <a:t>PE</a:t>
            </a:r>
          </a:p>
        </p:txBody>
      </p:sp>
      <p:sp>
        <p:nvSpPr>
          <p:cNvPr id="3" name="Content Placeholder 2">
            <a:extLst>
              <a:ext uri="{FF2B5EF4-FFF2-40B4-BE49-F238E27FC236}">
                <a16:creationId xmlns:a16="http://schemas.microsoft.com/office/drawing/2014/main" id="{C10FC27C-18EA-5A9B-6355-84E6E7D5483D}"/>
              </a:ext>
            </a:extLst>
          </p:cNvPr>
          <p:cNvSpPr>
            <a:spLocks noGrp="1"/>
          </p:cNvSpPr>
          <p:nvPr>
            <p:ph idx="1"/>
          </p:nvPr>
        </p:nvSpPr>
        <p:spPr/>
        <p:txBody>
          <a:bodyPr>
            <a:normAutofit fontScale="92500" lnSpcReduction="20000"/>
          </a:bodyPr>
          <a:lstStyle/>
          <a:p>
            <a:pPr marL="0" indent="0">
              <a:buNone/>
            </a:pPr>
            <a:r>
              <a:rPr lang="en-GB" dirty="0"/>
              <a:t>Our PE lessons will be on the following days:</a:t>
            </a:r>
          </a:p>
          <a:p>
            <a:r>
              <a:rPr lang="en-GB" dirty="0"/>
              <a:t>Tuesday morning </a:t>
            </a:r>
          </a:p>
          <a:p>
            <a:r>
              <a:rPr lang="en-GB" dirty="0"/>
              <a:t>Friday morning (with Coach)</a:t>
            </a:r>
          </a:p>
          <a:p>
            <a:endParaRPr lang="en-GB" dirty="0"/>
          </a:p>
          <a:p>
            <a:r>
              <a:rPr lang="en-GB" dirty="0"/>
              <a:t>Please could you ensure that your child has their PE kit in school with them all week. </a:t>
            </a:r>
          </a:p>
          <a:p>
            <a:r>
              <a:rPr lang="en-GB" b="1" dirty="0"/>
              <a:t>Please name everything!</a:t>
            </a:r>
          </a:p>
          <a:p>
            <a:r>
              <a:rPr lang="en-GB" dirty="0"/>
              <a:t>We promote the children’s independence as much as possible. </a:t>
            </a:r>
          </a:p>
          <a:p>
            <a:r>
              <a:rPr lang="en-GB" dirty="0"/>
              <a:t>Children should wear a St John’s polo shirt, black or navy shorts and plimsolls or trainers for PE. In the winter they can wear black/navy joggers and their St. John’s PE Hoodie. </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74511220-D70E-1632-DB2A-78ED51E6E4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167350D3-A64A-759B-E2D4-AD02AB3D0EF9}"/>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95F3033B-7F20-E5C6-A4D1-A5AC9877BB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F804F9F2-18BA-2101-100A-ACF185B494A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8BD64BA6-D500-B730-2C27-F7004C26EB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DDC24DB4-D8E4-AD89-6D49-00A7D68A27E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1974983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3E325-06ED-3AB7-7A3A-0DD573A40B40}"/>
              </a:ext>
            </a:extLst>
          </p:cNvPr>
          <p:cNvSpPr>
            <a:spLocks noGrp="1"/>
          </p:cNvSpPr>
          <p:nvPr>
            <p:ph type="title"/>
          </p:nvPr>
        </p:nvSpPr>
        <p:spPr/>
        <p:txBody>
          <a:bodyPr/>
          <a:lstStyle/>
          <a:p>
            <a:r>
              <a:rPr lang="en-GB" dirty="0"/>
              <a:t>Expectations</a:t>
            </a:r>
          </a:p>
        </p:txBody>
      </p:sp>
      <p:sp>
        <p:nvSpPr>
          <p:cNvPr id="3" name="Content Placeholder 2">
            <a:extLst>
              <a:ext uri="{FF2B5EF4-FFF2-40B4-BE49-F238E27FC236}">
                <a16:creationId xmlns:a16="http://schemas.microsoft.com/office/drawing/2014/main" id="{C10FC27C-18EA-5A9B-6355-84E6E7D5483D}"/>
              </a:ext>
            </a:extLst>
          </p:cNvPr>
          <p:cNvSpPr>
            <a:spLocks noGrp="1"/>
          </p:cNvSpPr>
          <p:nvPr>
            <p:ph idx="1"/>
          </p:nvPr>
        </p:nvSpPr>
        <p:spPr/>
        <p:txBody>
          <a:bodyPr/>
          <a:lstStyle/>
          <a:p>
            <a:pPr marL="0" indent="0">
              <a:buNone/>
            </a:pPr>
            <a:endParaRPr lang="en-GB" dirty="0"/>
          </a:p>
          <a:p>
            <a:r>
              <a:rPr lang="en-GB" dirty="0"/>
              <a:t>Respectful behaviour</a:t>
            </a:r>
          </a:p>
          <a:p>
            <a:r>
              <a:rPr lang="en-GB" dirty="0"/>
              <a:t>Presentation of work </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74511220-D70E-1632-DB2A-78ED51E6E4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167350D3-A64A-759B-E2D4-AD02AB3D0EF9}"/>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95F3033B-7F20-E5C6-A4D1-A5AC9877BB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F804F9F2-18BA-2101-100A-ACF185B494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8BD64BA6-D500-B730-2C27-F7004C26EB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DDC24DB4-D8E4-AD89-6D49-00A7D68A27E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297313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F6F22-44C5-FD5A-B7B1-52F7A6D1C3C9}"/>
              </a:ext>
            </a:extLst>
          </p:cNvPr>
          <p:cNvSpPr>
            <a:spLocks noGrp="1"/>
          </p:cNvSpPr>
          <p:nvPr>
            <p:ph type="title"/>
          </p:nvPr>
        </p:nvSpPr>
        <p:spPr/>
        <p:txBody>
          <a:bodyPr/>
          <a:lstStyle/>
          <a:p>
            <a:r>
              <a:rPr lang="en-GB" dirty="0"/>
              <a:t>Snacks and Lunch  </a:t>
            </a:r>
          </a:p>
        </p:txBody>
      </p:sp>
      <p:sp>
        <p:nvSpPr>
          <p:cNvPr id="3" name="Content Placeholder 2">
            <a:extLst>
              <a:ext uri="{FF2B5EF4-FFF2-40B4-BE49-F238E27FC236}">
                <a16:creationId xmlns:a16="http://schemas.microsoft.com/office/drawing/2014/main" id="{EB53A735-EAE0-DA77-4B09-29BE78933684}"/>
              </a:ext>
            </a:extLst>
          </p:cNvPr>
          <p:cNvSpPr>
            <a:spLocks noGrp="1"/>
          </p:cNvSpPr>
          <p:nvPr>
            <p:ph idx="1"/>
          </p:nvPr>
        </p:nvSpPr>
        <p:spPr/>
        <p:txBody>
          <a:bodyPr>
            <a:normAutofit/>
          </a:bodyPr>
          <a:lstStyle/>
          <a:p>
            <a:r>
              <a:rPr lang="en-GB" dirty="0"/>
              <a:t>As you should all be aware, snacks and lunches must be nut free. </a:t>
            </a:r>
          </a:p>
          <a:p>
            <a:r>
              <a:rPr lang="en-GB" dirty="0"/>
              <a:t>The children will have a morning and afternoon snack/break time. At morning break, the children will have their own snack. In the afternoon, the children are welcome to have a school snack. However, this is only 1 per child, per day. </a:t>
            </a:r>
          </a:p>
          <a:p>
            <a:r>
              <a:rPr lang="en-GB" dirty="0"/>
              <a:t>Snacks can be kept in your child’s bookbag. This should be fruit/veg please.</a:t>
            </a:r>
          </a:p>
          <a:p>
            <a:r>
              <a:rPr lang="en-GB" dirty="0"/>
              <a:t>Please provide extra fruit if your child gets hungry. </a:t>
            </a:r>
          </a:p>
          <a:p>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C533967B-A10A-3567-B9B2-19249D97F4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74BE2227-AABE-8C33-19CB-FA03AA7451BE}"/>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C3D205CB-9373-D418-6FC8-B2D381560C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6BDDC5D6-5816-A312-C40D-C250282DA7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C6756435-4D5C-5B20-7D44-7F70534B7C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E6914855-959D-857B-35C4-5D55D648A62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5820697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F6F22-44C5-FD5A-B7B1-52F7A6D1C3C9}"/>
              </a:ext>
            </a:extLst>
          </p:cNvPr>
          <p:cNvSpPr>
            <a:spLocks noGrp="1"/>
          </p:cNvSpPr>
          <p:nvPr>
            <p:ph type="title"/>
          </p:nvPr>
        </p:nvSpPr>
        <p:spPr/>
        <p:txBody>
          <a:bodyPr/>
          <a:lstStyle/>
          <a:p>
            <a:r>
              <a:rPr lang="en-GB" dirty="0"/>
              <a:t>The importance of reading</a:t>
            </a:r>
          </a:p>
        </p:txBody>
      </p:sp>
      <p:sp>
        <p:nvSpPr>
          <p:cNvPr id="3" name="Content Placeholder 2">
            <a:extLst>
              <a:ext uri="{FF2B5EF4-FFF2-40B4-BE49-F238E27FC236}">
                <a16:creationId xmlns:a16="http://schemas.microsoft.com/office/drawing/2014/main" id="{EB53A735-EAE0-DA77-4B09-29BE78933684}"/>
              </a:ext>
            </a:extLst>
          </p:cNvPr>
          <p:cNvSpPr>
            <a:spLocks noGrp="1"/>
          </p:cNvSpPr>
          <p:nvPr>
            <p:ph idx="1"/>
          </p:nvPr>
        </p:nvSpPr>
        <p:spPr/>
        <p:txBody>
          <a:bodyPr>
            <a:normAutofit lnSpcReduction="10000"/>
          </a:bodyPr>
          <a:lstStyle/>
          <a:p>
            <a:r>
              <a:rPr lang="en-GB" dirty="0"/>
              <a:t>Reading books and reading records should be in school every day.</a:t>
            </a:r>
          </a:p>
          <a:p>
            <a:r>
              <a:rPr lang="en-GB" dirty="0"/>
              <a:t>Reading books and reading records will be handed out within the first couple of weeks in September (we will listen to all children read and then hand the books out).</a:t>
            </a:r>
          </a:p>
          <a:p>
            <a:r>
              <a:rPr lang="en-GB" dirty="0"/>
              <a:t>Reading books will be changed most days, when necessary. </a:t>
            </a:r>
          </a:p>
          <a:p>
            <a:r>
              <a:rPr lang="en-GB" dirty="0"/>
              <a:t>Please ensure you sign your child’s reading record every time they read at home – daily as much as possible – house points on offer. </a:t>
            </a:r>
          </a:p>
          <a:p>
            <a:r>
              <a:rPr lang="en-GB" dirty="0"/>
              <a:t>Initially the children will be reminded that they need to hand their books in, however throughout the year, we try to encourage their independence, so they are encouraged to do this for themselves. </a:t>
            </a:r>
          </a:p>
          <a:p>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C533967B-A10A-3567-B9B2-19249D97F4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74BE2227-AABE-8C33-19CB-FA03AA7451BE}"/>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C3D205CB-9373-D418-6FC8-B2D381560C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6BDDC5D6-5816-A312-C40D-C250282DA7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C6756435-4D5C-5B20-7D44-7F70534B7C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E6914855-959D-857B-35C4-5D55D648A62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286341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F6F22-44C5-FD5A-B7B1-52F7A6D1C3C9}"/>
              </a:ext>
            </a:extLst>
          </p:cNvPr>
          <p:cNvSpPr>
            <a:spLocks noGrp="1"/>
          </p:cNvSpPr>
          <p:nvPr>
            <p:ph type="title"/>
          </p:nvPr>
        </p:nvSpPr>
        <p:spPr/>
        <p:txBody>
          <a:bodyPr/>
          <a:lstStyle/>
          <a:p>
            <a:r>
              <a:rPr lang="en-GB" dirty="0"/>
              <a:t>Library </a:t>
            </a:r>
          </a:p>
        </p:txBody>
      </p:sp>
      <p:sp>
        <p:nvSpPr>
          <p:cNvPr id="3" name="Content Placeholder 2">
            <a:extLst>
              <a:ext uri="{FF2B5EF4-FFF2-40B4-BE49-F238E27FC236}">
                <a16:creationId xmlns:a16="http://schemas.microsoft.com/office/drawing/2014/main" id="{EB53A735-EAE0-DA77-4B09-29BE78933684}"/>
              </a:ext>
            </a:extLst>
          </p:cNvPr>
          <p:cNvSpPr>
            <a:spLocks noGrp="1"/>
          </p:cNvSpPr>
          <p:nvPr>
            <p:ph idx="1"/>
          </p:nvPr>
        </p:nvSpPr>
        <p:spPr/>
        <p:txBody>
          <a:bodyPr>
            <a:normAutofit lnSpcReduction="10000"/>
          </a:bodyPr>
          <a:lstStyle/>
          <a:p>
            <a:r>
              <a:rPr lang="en-GB" dirty="0"/>
              <a:t>After half term, the children will start going to the library once a week.</a:t>
            </a:r>
          </a:p>
          <a:p>
            <a:r>
              <a:rPr lang="en-GB" dirty="0"/>
              <a:t>Please make sure your child brings their library book back to school each week. </a:t>
            </a:r>
          </a:p>
          <a:p>
            <a:r>
              <a:rPr lang="en-GB" dirty="0"/>
              <a:t>If books aren’t given back, your child won’t be able to choose another book from the library until the previous book is given back. </a:t>
            </a:r>
          </a:p>
          <a:p>
            <a:r>
              <a:rPr lang="en-GB" dirty="0"/>
              <a:t>However, if your child hasn’t finished the book, they are welcome to keep this for another week.</a:t>
            </a:r>
          </a:p>
          <a:p>
            <a:r>
              <a:rPr lang="en-GB" dirty="0"/>
              <a:t>If your child chooses a library book with a star on it, they will receive a house point once this is read at home and returned. </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C533967B-A10A-3567-B9B2-19249D97F4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74BE2227-AABE-8C33-19CB-FA03AA7451BE}"/>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C3D205CB-9373-D418-6FC8-B2D381560C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6BDDC5D6-5816-A312-C40D-C250282DA7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C6756435-4D5C-5B20-7D44-7F70534B7C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E6914855-959D-857B-35C4-5D55D648A62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4579280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F6F22-44C5-FD5A-B7B1-52F7A6D1C3C9}"/>
              </a:ext>
            </a:extLst>
          </p:cNvPr>
          <p:cNvSpPr>
            <a:spLocks noGrp="1"/>
          </p:cNvSpPr>
          <p:nvPr>
            <p:ph type="title"/>
          </p:nvPr>
        </p:nvSpPr>
        <p:spPr/>
        <p:txBody>
          <a:bodyPr/>
          <a:lstStyle/>
          <a:p>
            <a:r>
              <a:rPr lang="en-GB" dirty="0"/>
              <a:t>Phonics </a:t>
            </a:r>
          </a:p>
        </p:txBody>
      </p:sp>
      <p:sp>
        <p:nvSpPr>
          <p:cNvPr id="3" name="Content Placeholder 2">
            <a:extLst>
              <a:ext uri="{FF2B5EF4-FFF2-40B4-BE49-F238E27FC236}">
                <a16:creationId xmlns:a16="http://schemas.microsoft.com/office/drawing/2014/main" id="{EB53A735-EAE0-DA77-4B09-29BE78933684}"/>
              </a:ext>
            </a:extLst>
          </p:cNvPr>
          <p:cNvSpPr>
            <a:spLocks noGrp="1"/>
          </p:cNvSpPr>
          <p:nvPr>
            <p:ph idx="1"/>
          </p:nvPr>
        </p:nvSpPr>
        <p:spPr/>
        <p:txBody>
          <a:bodyPr>
            <a:normAutofit/>
          </a:bodyPr>
          <a:lstStyle/>
          <a:p>
            <a:r>
              <a:rPr lang="en-GB" dirty="0"/>
              <a:t>Phonics continues to develop during Year One.  </a:t>
            </a:r>
          </a:p>
          <a:p>
            <a:r>
              <a:rPr lang="en-GB" dirty="0"/>
              <a:t>We will be continuing with our Little Wandle scheme of work. </a:t>
            </a:r>
          </a:p>
          <a:p>
            <a:r>
              <a:rPr lang="en-GB" dirty="0"/>
              <a:t>Phonics will be taught daily throughout the year.</a:t>
            </a:r>
          </a:p>
          <a:p>
            <a:r>
              <a:rPr lang="en-GB" dirty="0"/>
              <a:t>At the end of Year One there is a Phonics  Screening Check, and your child will need to be able to blend all sounds introduced in Reception and Year One. More information about this will be sent out nearer the time.</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C533967B-A10A-3567-B9B2-19249D97F4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74BE2227-AABE-8C33-19CB-FA03AA7451BE}"/>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C3D205CB-9373-D418-6FC8-B2D381560C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6BDDC5D6-5816-A312-C40D-C250282DA7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C6756435-4D5C-5B20-7D44-7F70534B7C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E6914855-959D-857B-35C4-5D55D648A62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8459248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D1F21-1228-F0F9-5E01-5BD2FB01D472}"/>
              </a:ext>
            </a:extLst>
          </p:cNvPr>
          <p:cNvSpPr>
            <a:spLocks noGrp="1"/>
          </p:cNvSpPr>
          <p:nvPr>
            <p:ph type="title"/>
          </p:nvPr>
        </p:nvSpPr>
        <p:spPr>
          <a:xfrm>
            <a:off x="0" y="0"/>
            <a:ext cx="10515600" cy="1325563"/>
          </a:xfrm>
        </p:spPr>
        <p:txBody>
          <a:bodyPr/>
          <a:lstStyle/>
          <a:p>
            <a:r>
              <a:rPr lang="en-GB" dirty="0"/>
              <a:t>Rules, Rewards &amp; Consequences </a:t>
            </a:r>
          </a:p>
        </p:txBody>
      </p:sp>
      <p:sp>
        <p:nvSpPr>
          <p:cNvPr id="3" name="Content Placeholder 2">
            <a:extLst>
              <a:ext uri="{FF2B5EF4-FFF2-40B4-BE49-F238E27FC236}">
                <a16:creationId xmlns:a16="http://schemas.microsoft.com/office/drawing/2014/main" id="{FEEDDC81-469B-6926-37A3-9196C2957D5B}"/>
              </a:ext>
            </a:extLst>
          </p:cNvPr>
          <p:cNvSpPr>
            <a:spLocks noGrp="1"/>
          </p:cNvSpPr>
          <p:nvPr>
            <p:ph idx="1"/>
          </p:nvPr>
        </p:nvSpPr>
        <p:spPr>
          <a:xfrm>
            <a:off x="12441" y="999716"/>
            <a:ext cx="10515600" cy="4351338"/>
          </a:xfrm>
        </p:spPr>
        <p:txBody>
          <a:bodyPr/>
          <a:lstStyle/>
          <a:p>
            <a:r>
              <a:rPr lang="en-GB" sz="2400" dirty="0"/>
              <a:t>At St John’s we have high expectations for behaviour.</a:t>
            </a:r>
          </a:p>
          <a:p>
            <a:r>
              <a:rPr lang="en-GB" sz="2400" dirty="0"/>
              <a:t>We aim to notice and praise thoughtful and kind behaviour, we reward effort and we model and encourage good manners.  We use verbal praise, stickers and house points.</a:t>
            </a:r>
          </a:p>
          <a:p>
            <a:r>
              <a:rPr lang="en-GB" sz="2400" dirty="0"/>
              <a:t>We recognise that children in Year One are young and some are still learning self-control and appropriate ways to behave. However, most children know what is/is not acceptable.</a:t>
            </a:r>
          </a:p>
          <a:p>
            <a:r>
              <a:rPr lang="en-GB" sz="2400" dirty="0"/>
              <a:t>If a child behaves inappropriately despite being shown how to behave, they will be given a warning which may lead to time out.  Parents will be informed if necessary.</a:t>
            </a:r>
          </a:p>
          <a:p>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511A4B59-FB58-370A-7D77-A1D63AA459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3CF739D2-C4E5-8E52-0424-F79724D9F368}"/>
              </a:ext>
            </a:extLst>
          </p:cNvPr>
          <p:cNvGrpSpPr/>
          <p:nvPr/>
        </p:nvGrpSpPr>
        <p:grpSpPr>
          <a:xfrm>
            <a:off x="12441" y="6339471"/>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72090B2C-A956-CC00-7A7C-2D5CFAF113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53BEA14A-8E98-34BA-CA02-96954FA858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6F17E7D4-69A4-96F5-14D9-DA4A9D6D1A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A6C8E436-35D9-07F9-81C1-FDB9028FF19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pic>
        <p:nvPicPr>
          <p:cNvPr id="5" name="Picture 4">
            <a:extLst>
              <a:ext uri="{FF2B5EF4-FFF2-40B4-BE49-F238E27FC236}">
                <a16:creationId xmlns:a16="http://schemas.microsoft.com/office/drawing/2014/main" id="{A52B8547-35D0-E39D-CFF0-5DBC904AE5E3}"/>
              </a:ext>
            </a:extLst>
          </p:cNvPr>
          <p:cNvPicPr>
            <a:picLocks noChangeAspect="1"/>
          </p:cNvPicPr>
          <p:nvPr/>
        </p:nvPicPr>
        <p:blipFill rotWithShape="1">
          <a:blip r:embed="rId4"/>
          <a:srcRect l="21001" t="11142" r="46463" b="49394"/>
          <a:stretch/>
        </p:blipFill>
        <p:spPr>
          <a:xfrm>
            <a:off x="1663959" y="4507991"/>
            <a:ext cx="3100011" cy="2350009"/>
          </a:xfrm>
          <a:prstGeom prst="rect">
            <a:avLst/>
          </a:prstGeom>
        </p:spPr>
      </p:pic>
      <p:pic>
        <p:nvPicPr>
          <p:cNvPr id="11" name="Picture 10">
            <a:extLst>
              <a:ext uri="{FF2B5EF4-FFF2-40B4-BE49-F238E27FC236}">
                <a16:creationId xmlns:a16="http://schemas.microsoft.com/office/drawing/2014/main" id="{4EA3A638-A361-E592-5FE1-CFF8E2653788}"/>
              </a:ext>
            </a:extLst>
          </p:cNvPr>
          <p:cNvPicPr>
            <a:picLocks noChangeAspect="1"/>
          </p:cNvPicPr>
          <p:nvPr/>
        </p:nvPicPr>
        <p:blipFill rotWithShape="1">
          <a:blip r:embed="rId4"/>
          <a:srcRect l="20768" t="56112" r="46754" b="5545"/>
          <a:stretch/>
        </p:blipFill>
        <p:spPr>
          <a:xfrm>
            <a:off x="8662681" y="4325137"/>
            <a:ext cx="3526771" cy="2602339"/>
          </a:xfrm>
          <a:prstGeom prst="rect">
            <a:avLst/>
          </a:prstGeom>
        </p:spPr>
      </p:pic>
      <p:pic>
        <p:nvPicPr>
          <p:cNvPr id="12" name="Picture 11">
            <a:extLst>
              <a:ext uri="{FF2B5EF4-FFF2-40B4-BE49-F238E27FC236}">
                <a16:creationId xmlns:a16="http://schemas.microsoft.com/office/drawing/2014/main" id="{95CEEAE6-EB73-425A-CFED-7CAF2F40C74B}"/>
              </a:ext>
            </a:extLst>
          </p:cNvPr>
          <p:cNvPicPr>
            <a:picLocks noChangeAspect="1"/>
          </p:cNvPicPr>
          <p:nvPr/>
        </p:nvPicPr>
        <p:blipFill rotWithShape="1">
          <a:blip r:embed="rId5"/>
          <a:srcRect l="20593" t="49487" r="46754" b="12729"/>
          <a:stretch/>
        </p:blipFill>
        <p:spPr>
          <a:xfrm>
            <a:off x="4920166" y="4381825"/>
            <a:ext cx="3598298" cy="2602339"/>
          </a:xfrm>
          <a:prstGeom prst="rect">
            <a:avLst/>
          </a:prstGeom>
        </p:spPr>
      </p:pic>
    </p:spTree>
    <p:extLst>
      <p:ext uri="{BB962C8B-B14F-4D97-AF65-F5344CB8AC3E}">
        <p14:creationId xmlns:p14="http://schemas.microsoft.com/office/powerpoint/2010/main" val="25231950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5B547-1177-8154-8BFA-63A457569EB4}"/>
              </a:ext>
            </a:extLst>
          </p:cNvPr>
          <p:cNvSpPr>
            <a:spLocks noGrp="1"/>
          </p:cNvSpPr>
          <p:nvPr>
            <p:ph type="title"/>
          </p:nvPr>
        </p:nvSpPr>
        <p:spPr/>
        <p:txBody>
          <a:bodyPr/>
          <a:lstStyle/>
          <a:p>
            <a:r>
              <a:rPr lang="en-GB" dirty="0"/>
              <a:t>Homework	</a:t>
            </a:r>
          </a:p>
        </p:txBody>
      </p:sp>
      <p:sp>
        <p:nvSpPr>
          <p:cNvPr id="3" name="Content Placeholder 2">
            <a:extLst>
              <a:ext uri="{FF2B5EF4-FFF2-40B4-BE49-F238E27FC236}">
                <a16:creationId xmlns:a16="http://schemas.microsoft.com/office/drawing/2014/main" id="{DCA3AB07-251F-E11A-133E-173DB53B3B9E}"/>
              </a:ext>
            </a:extLst>
          </p:cNvPr>
          <p:cNvSpPr>
            <a:spLocks noGrp="1"/>
          </p:cNvSpPr>
          <p:nvPr>
            <p:ph idx="1"/>
          </p:nvPr>
        </p:nvSpPr>
        <p:spPr/>
        <p:txBody>
          <a:bodyPr/>
          <a:lstStyle/>
          <a:p>
            <a:r>
              <a:rPr lang="en-GB" dirty="0"/>
              <a:t>READING – READING - READING</a:t>
            </a:r>
          </a:p>
          <a:p>
            <a:r>
              <a:rPr lang="en-GB" dirty="0"/>
              <a:t>Phonics </a:t>
            </a:r>
          </a:p>
          <a:p>
            <a:r>
              <a:rPr lang="en-GB"/>
              <a:t>Number bonds </a:t>
            </a:r>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30581467-DA2C-6C06-77D5-09A3BFEB40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128C84CB-A7E1-E5E4-0A43-1E69B3CAB1D1}"/>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BD81A2AB-3C06-13EE-D8FA-6DF1B4E2D9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6F9DC171-1A84-F26C-739D-A5FB41FC4C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B8AC926B-4011-1B73-C70D-9727152EC8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F6302694-B599-AC1E-5934-06419C0C34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713521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2967C-1019-3D7B-CEA7-0350C3AD4C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50A0C9-FBDD-3FD0-63F5-35DDFE74DBC9}"/>
              </a:ext>
            </a:extLst>
          </p:cNvPr>
          <p:cNvSpPr>
            <a:spLocks noGrp="1"/>
          </p:cNvSpPr>
          <p:nvPr>
            <p:ph type="title"/>
          </p:nvPr>
        </p:nvSpPr>
        <p:spPr/>
        <p:txBody>
          <a:bodyPr/>
          <a:lstStyle/>
          <a:p>
            <a:r>
              <a:rPr lang="en-GB" dirty="0"/>
              <a:t>New this year – St.  John’s passport	</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5DAC2098-F9C8-59EA-8BD8-FFF4CD3951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D7D8258B-41A5-C5AA-FC0C-5B01FB4BABC5}"/>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B2278CE8-EF72-16B4-397E-8D80C2FED2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B3CFD021-BE7A-3805-512F-D4CEDA2223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62E93676-BC14-8C25-E4BB-74138D9209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777A4932-6003-6D64-B6FA-648595B130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pic>
        <p:nvPicPr>
          <p:cNvPr id="5" name="Content Placeholder 4">
            <a:extLst>
              <a:ext uri="{FF2B5EF4-FFF2-40B4-BE49-F238E27FC236}">
                <a16:creationId xmlns:a16="http://schemas.microsoft.com/office/drawing/2014/main" id="{59CE0748-C4C1-A070-3FF4-B1B5D4DE5020}"/>
              </a:ext>
            </a:extLst>
          </p:cNvPr>
          <p:cNvPicPr>
            <a:picLocks noGrp="1" noChangeAspect="1"/>
          </p:cNvPicPr>
          <p:nvPr>
            <p:ph idx="1"/>
          </p:nvPr>
        </p:nvPicPr>
        <p:blipFill>
          <a:blip r:embed="rId4"/>
          <a:stretch>
            <a:fillRect/>
          </a:stretch>
        </p:blipFill>
        <p:spPr>
          <a:xfrm>
            <a:off x="4500704" y="1825625"/>
            <a:ext cx="3190592" cy="4351338"/>
          </a:xfrm>
          <a:prstGeom prst="rect">
            <a:avLst/>
          </a:prstGeom>
        </p:spPr>
      </p:pic>
      <p:sp>
        <p:nvSpPr>
          <p:cNvPr id="11" name="Text Box 2">
            <a:extLst>
              <a:ext uri="{FF2B5EF4-FFF2-40B4-BE49-F238E27FC236}">
                <a16:creationId xmlns:a16="http://schemas.microsoft.com/office/drawing/2014/main" id="{7A414A0A-EEE2-0185-AD7D-84752D5E8FA5}"/>
              </a:ext>
            </a:extLst>
          </p:cNvPr>
          <p:cNvSpPr txBox="1">
            <a:spLocks noChangeArrowheads="1"/>
          </p:cNvSpPr>
          <p:nvPr/>
        </p:nvSpPr>
        <p:spPr bwMode="auto">
          <a:xfrm>
            <a:off x="8309668" y="2737664"/>
            <a:ext cx="3522345" cy="1669368"/>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a:lnSpc>
                <a:spcPct val="115000"/>
              </a:lnSpc>
              <a:spcAft>
                <a:spcPts val="800"/>
              </a:spcAft>
            </a:pPr>
            <a:r>
              <a:rPr lang="en-GB" kern="100" dirty="0">
                <a:effectLst/>
                <a:latin typeface="Aptos" panose="020B0004020202020204" pitchFamily="34" charset="0"/>
                <a:ea typeface="Aptos" panose="020B0004020202020204" pitchFamily="34" charset="0"/>
                <a:cs typeface="Times New Roman" panose="02020603050405020304" pitchFamily="18" charset="0"/>
              </a:rPr>
              <a:t>This is an A5 booklet with a cardboard front cover.  Similar in size and style to the KS2 reading record books. These are going to be kept in School. </a:t>
            </a:r>
          </a:p>
        </p:txBody>
      </p:sp>
    </p:spTree>
    <p:extLst>
      <p:ext uri="{BB962C8B-B14F-4D97-AF65-F5344CB8AC3E}">
        <p14:creationId xmlns:p14="http://schemas.microsoft.com/office/powerpoint/2010/main" val="38297304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3841B-C69A-1F09-CAF6-5E5C46FB0338}"/>
              </a:ext>
            </a:extLst>
          </p:cNvPr>
          <p:cNvSpPr>
            <a:spLocks noGrp="1"/>
          </p:cNvSpPr>
          <p:nvPr>
            <p:ph type="title"/>
          </p:nvPr>
        </p:nvSpPr>
        <p:spPr>
          <a:xfrm>
            <a:off x="838200" y="1"/>
            <a:ext cx="10515600" cy="1690688"/>
          </a:xfrm>
        </p:spPr>
        <p:txBody>
          <a:bodyPr/>
          <a:lstStyle/>
          <a:p>
            <a:endParaRPr lang="en-GB" dirty="0"/>
          </a:p>
        </p:txBody>
      </p:sp>
      <p:sp>
        <p:nvSpPr>
          <p:cNvPr id="3" name="Content Placeholder 2">
            <a:extLst>
              <a:ext uri="{FF2B5EF4-FFF2-40B4-BE49-F238E27FC236}">
                <a16:creationId xmlns:a16="http://schemas.microsoft.com/office/drawing/2014/main" id="{35107B30-E54A-940B-DE6C-52ACC153C1C2}"/>
              </a:ext>
            </a:extLst>
          </p:cNvPr>
          <p:cNvSpPr>
            <a:spLocks noGrp="1"/>
          </p:cNvSpPr>
          <p:nvPr>
            <p:ph idx="1"/>
          </p:nvPr>
        </p:nvSpPr>
        <p:spPr/>
        <p:txBody>
          <a:bodyPr/>
          <a:lstStyle/>
          <a:p>
            <a:endParaRPr lang="en-GB"/>
          </a:p>
        </p:txBody>
      </p:sp>
      <p:pic>
        <p:nvPicPr>
          <p:cNvPr id="4" name="Picture 3" descr="A close-up of a book&#10;&#10;AI-generated content may be incorrect.">
            <a:extLst>
              <a:ext uri="{FF2B5EF4-FFF2-40B4-BE49-F238E27FC236}">
                <a16:creationId xmlns:a16="http://schemas.microsoft.com/office/drawing/2014/main" id="{6F4884E4-7FB3-0A77-05EB-88B7493B42E6}"/>
              </a:ext>
            </a:extLst>
          </p:cNvPr>
          <p:cNvPicPr>
            <a:picLocks noChangeAspect="1"/>
          </p:cNvPicPr>
          <p:nvPr/>
        </p:nvPicPr>
        <p:blipFill>
          <a:blip r:embed="rId2"/>
          <a:stretch>
            <a:fillRect/>
          </a:stretch>
        </p:blipFill>
        <p:spPr>
          <a:xfrm>
            <a:off x="1" y="0"/>
            <a:ext cx="12192000" cy="6857999"/>
          </a:xfrm>
          <a:prstGeom prst="rect">
            <a:avLst/>
          </a:prstGeom>
        </p:spPr>
      </p:pic>
    </p:spTree>
    <p:extLst>
      <p:ext uri="{BB962C8B-B14F-4D97-AF65-F5344CB8AC3E}">
        <p14:creationId xmlns:p14="http://schemas.microsoft.com/office/powerpoint/2010/main" val="3333801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5982C-A4ED-4631-0DA3-D765C288209F}"/>
              </a:ext>
            </a:extLst>
          </p:cNvPr>
          <p:cNvSpPr>
            <a:spLocks noGrp="1"/>
          </p:cNvSpPr>
          <p:nvPr>
            <p:ph type="title"/>
          </p:nvPr>
        </p:nvSpPr>
        <p:spPr/>
        <p:txBody>
          <a:bodyPr/>
          <a:lstStyle/>
          <a:p>
            <a:r>
              <a:rPr lang="en-GB" dirty="0"/>
              <a:t>Pick up and drop off information</a:t>
            </a:r>
          </a:p>
        </p:txBody>
      </p:sp>
      <p:sp>
        <p:nvSpPr>
          <p:cNvPr id="3" name="Content Placeholder 2">
            <a:extLst>
              <a:ext uri="{FF2B5EF4-FFF2-40B4-BE49-F238E27FC236}">
                <a16:creationId xmlns:a16="http://schemas.microsoft.com/office/drawing/2014/main" id="{BE33AB8C-EB75-126D-2ABC-284A966198C2}"/>
              </a:ext>
            </a:extLst>
          </p:cNvPr>
          <p:cNvSpPr>
            <a:spLocks noGrp="1"/>
          </p:cNvSpPr>
          <p:nvPr>
            <p:ph idx="1"/>
          </p:nvPr>
        </p:nvSpPr>
        <p:spPr/>
        <p:txBody>
          <a:bodyPr/>
          <a:lstStyle/>
          <a:p>
            <a:r>
              <a:rPr lang="en-GB" dirty="0"/>
              <a:t>Main gates open from 8:30am</a:t>
            </a:r>
          </a:p>
          <a:p>
            <a:r>
              <a:rPr lang="en-GB" dirty="0"/>
              <a:t>Children are welcome into the classrooms from 8:40am</a:t>
            </a:r>
          </a:p>
          <a:p>
            <a:r>
              <a:rPr lang="en-GB" dirty="0"/>
              <a:t>Register closes at 8:55am</a:t>
            </a:r>
          </a:p>
          <a:p>
            <a:endParaRPr lang="en-GB" dirty="0"/>
          </a:p>
          <a:p>
            <a:r>
              <a:rPr lang="en-GB" dirty="0"/>
              <a:t>Gates to parents open at 3:00pm</a:t>
            </a:r>
          </a:p>
          <a:p>
            <a:r>
              <a:rPr lang="en-GB" dirty="0"/>
              <a:t>Pupils led out at 3:15pm</a:t>
            </a:r>
          </a:p>
          <a:p>
            <a:r>
              <a:rPr lang="en-GB" dirty="0"/>
              <a:t>The children will all come outside and wait by the wall. Once all children are outside, we will send them to their Parents/Carers. </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B270891A-028F-6574-8DC5-B673F76F55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9BC5A815-50F5-6A36-7A48-B53A18BE6AC8}"/>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8746AA9E-A261-542A-9002-0D90F4BC83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25E07B87-FD77-0A7C-24B6-B4FB5988BD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96014BC1-DEB9-37FA-7C82-AD8F56DBB0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98D18C1D-930F-1C0F-10A7-C1D800BBD62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3431378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5982C-A4ED-4631-0DA3-D765C288209F}"/>
              </a:ext>
            </a:extLst>
          </p:cNvPr>
          <p:cNvSpPr>
            <a:spLocks noGrp="1"/>
          </p:cNvSpPr>
          <p:nvPr>
            <p:ph type="title"/>
          </p:nvPr>
        </p:nvSpPr>
        <p:spPr/>
        <p:txBody>
          <a:bodyPr/>
          <a:lstStyle/>
          <a:p>
            <a:r>
              <a:rPr lang="en-GB" dirty="0"/>
              <a:t>Pick up information	</a:t>
            </a:r>
          </a:p>
        </p:txBody>
      </p:sp>
      <p:sp>
        <p:nvSpPr>
          <p:cNvPr id="3" name="Content Placeholder 2">
            <a:extLst>
              <a:ext uri="{FF2B5EF4-FFF2-40B4-BE49-F238E27FC236}">
                <a16:creationId xmlns:a16="http://schemas.microsoft.com/office/drawing/2014/main" id="{BE33AB8C-EB75-126D-2ABC-284A966198C2}"/>
              </a:ext>
            </a:extLst>
          </p:cNvPr>
          <p:cNvSpPr>
            <a:spLocks noGrp="1"/>
          </p:cNvSpPr>
          <p:nvPr>
            <p:ph idx="1"/>
          </p:nvPr>
        </p:nvSpPr>
        <p:spPr>
          <a:xfrm>
            <a:off x="838200" y="1886079"/>
            <a:ext cx="10515600" cy="4290883"/>
          </a:xfrm>
        </p:spPr>
        <p:txBody>
          <a:bodyPr>
            <a:normAutofit/>
          </a:bodyPr>
          <a:lstStyle/>
          <a:p>
            <a:r>
              <a:rPr lang="en-GB" dirty="0"/>
              <a:t>If your child is going home with someone else, please make sure you let us know. E.g. if they are going to a friends house, Grandparents will be collecting and they don’t usually. </a:t>
            </a:r>
          </a:p>
          <a:p>
            <a:r>
              <a:rPr lang="en-GB" dirty="0"/>
              <a:t>The easiest way to do this is to let Mrs </a:t>
            </a:r>
            <a:r>
              <a:rPr lang="en-GB" dirty="0" err="1"/>
              <a:t>Cassap</a:t>
            </a:r>
            <a:r>
              <a:rPr lang="en-GB" dirty="0"/>
              <a:t> know in the morning and she will then let me know. </a:t>
            </a:r>
          </a:p>
          <a:p>
            <a:endParaRPr lang="en-GB" dirty="0"/>
          </a:p>
          <a:p>
            <a:r>
              <a:rPr lang="en-GB" dirty="0"/>
              <a:t>Thank you in advance, it just makes things easier at home time. </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B270891A-028F-6574-8DC5-B673F76F55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9BC5A815-50F5-6A36-7A48-B53A18BE6AC8}"/>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8746AA9E-A261-542A-9002-0D90F4BC830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25E07B87-FD77-0A7C-24B6-B4FB5988BD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96014BC1-DEB9-37FA-7C82-AD8F56DBB0D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98D18C1D-930F-1C0F-10A7-C1D800BBD62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731028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E41EC-4F60-0975-8E47-51CE2DA93274}"/>
              </a:ext>
            </a:extLst>
          </p:cNvPr>
          <p:cNvSpPr>
            <a:spLocks noGrp="1"/>
          </p:cNvSpPr>
          <p:nvPr>
            <p:ph type="title"/>
          </p:nvPr>
        </p:nvSpPr>
        <p:spPr>
          <a:xfrm>
            <a:off x="838200" y="318472"/>
            <a:ext cx="10515600" cy="1325563"/>
          </a:xfrm>
        </p:spPr>
        <p:txBody>
          <a:bodyPr/>
          <a:lstStyle/>
          <a:p>
            <a:r>
              <a:rPr lang="en-GB" dirty="0"/>
              <a:t>Contact Information</a:t>
            </a:r>
          </a:p>
        </p:txBody>
      </p:sp>
      <p:sp>
        <p:nvSpPr>
          <p:cNvPr id="3" name="Content Placeholder 2">
            <a:extLst>
              <a:ext uri="{FF2B5EF4-FFF2-40B4-BE49-F238E27FC236}">
                <a16:creationId xmlns:a16="http://schemas.microsoft.com/office/drawing/2014/main" id="{86AA2D6D-2679-76AB-CAA6-E675A2309F42}"/>
              </a:ext>
            </a:extLst>
          </p:cNvPr>
          <p:cNvSpPr>
            <a:spLocks noGrp="1"/>
          </p:cNvSpPr>
          <p:nvPr>
            <p:ph idx="1"/>
          </p:nvPr>
        </p:nvSpPr>
        <p:spPr/>
        <p:txBody>
          <a:bodyPr>
            <a:normAutofit/>
          </a:bodyPr>
          <a:lstStyle/>
          <a:p>
            <a:r>
              <a:rPr lang="en-GB"/>
              <a:t>If </a:t>
            </a:r>
            <a:r>
              <a:rPr lang="en-GB" dirty="0"/>
              <a:t>you need to contact us, please email the Office –  </a:t>
            </a:r>
            <a:r>
              <a:rPr lang="en-GB" dirty="0">
                <a:hlinkClick r:id="rId2"/>
              </a:rPr>
              <a:t>office@jlg.odbst.org</a:t>
            </a:r>
            <a:r>
              <a:rPr lang="en-GB" dirty="0"/>
              <a:t>  who will forward the email to class teachers where necessary, or alternatively reply back with an answer if they can</a:t>
            </a:r>
            <a:r>
              <a:rPr lang="en-GB"/>
              <a:t>. </a:t>
            </a:r>
            <a:endParaRPr lang="en-GB" dirty="0"/>
          </a:p>
          <a:p>
            <a:r>
              <a:rPr lang="en-GB" dirty="0"/>
              <a:t>Please be aware that we do not reply to emails during the day as we are teaching. </a:t>
            </a:r>
          </a:p>
          <a:p>
            <a:r>
              <a:rPr lang="en-GB" dirty="0"/>
              <a:t>Friday News has all the information about what we have been learning during the week.</a:t>
            </a:r>
          </a:p>
          <a:p>
            <a:r>
              <a:rPr lang="en-GB" dirty="0"/>
              <a:t>If it is urgent phone the Office on 01844 343521</a:t>
            </a:r>
          </a:p>
          <a:p>
            <a:pPr marL="0" indent="0">
              <a:buNone/>
            </a:pPr>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64CD0011-5BC0-EF96-2DA2-CA8C5B9709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FDB352C6-5220-2A01-8590-14D115F39594}"/>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7ACEEB70-2672-63ED-AA35-D29365532AD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AB9E5FB5-5F36-D9DB-0CE7-0CF53DD46A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10CDD394-6BFE-5E31-B9FA-502675E251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B4194CF6-8CA5-6D4A-EFF5-8A239EBA296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713794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E41EC-4F60-0975-8E47-51CE2DA93274}"/>
              </a:ext>
            </a:extLst>
          </p:cNvPr>
          <p:cNvSpPr>
            <a:spLocks noGrp="1"/>
          </p:cNvSpPr>
          <p:nvPr>
            <p:ph type="title"/>
          </p:nvPr>
        </p:nvSpPr>
        <p:spPr>
          <a:xfrm>
            <a:off x="838200" y="318472"/>
            <a:ext cx="10515600" cy="1325563"/>
          </a:xfrm>
        </p:spPr>
        <p:txBody>
          <a:bodyPr/>
          <a:lstStyle/>
          <a:p>
            <a:r>
              <a:rPr lang="en-GB" dirty="0"/>
              <a:t>Finally </a:t>
            </a:r>
          </a:p>
        </p:txBody>
      </p:sp>
      <p:sp>
        <p:nvSpPr>
          <p:cNvPr id="3" name="Content Placeholder 2">
            <a:extLst>
              <a:ext uri="{FF2B5EF4-FFF2-40B4-BE49-F238E27FC236}">
                <a16:creationId xmlns:a16="http://schemas.microsoft.com/office/drawing/2014/main" id="{86AA2D6D-2679-76AB-CAA6-E675A2309F42}"/>
              </a:ext>
            </a:extLst>
          </p:cNvPr>
          <p:cNvSpPr>
            <a:spLocks noGrp="1"/>
          </p:cNvSpPr>
          <p:nvPr>
            <p:ph idx="1"/>
          </p:nvPr>
        </p:nvSpPr>
        <p:spPr/>
        <p:txBody>
          <a:bodyPr/>
          <a:lstStyle/>
          <a:p>
            <a:r>
              <a:rPr lang="en-GB" dirty="0"/>
              <a:t>Please could we request some boxes of tissues for the class – thank you.</a:t>
            </a:r>
          </a:p>
          <a:p>
            <a:r>
              <a:rPr lang="en-GB" dirty="0"/>
              <a:t>Any worries, concerns or questions, please let us know – email the Office, or ask at pick up or drop off. </a:t>
            </a:r>
          </a:p>
          <a:p>
            <a:r>
              <a:rPr lang="en-GB" dirty="0"/>
              <a:t>Are there any questions?</a:t>
            </a:r>
          </a:p>
          <a:p>
            <a:r>
              <a:rPr lang="en-GB" dirty="0"/>
              <a:t>Thank you all for coming. </a:t>
            </a:r>
          </a:p>
          <a:p>
            <a:r>
              <a:rPr lang="en-GB" dirty="0"/>
              <a:t>This presentation </a:t>
            </a:r>
            <a:r>
              <a:rPr lang="en-GB"/>
              <a:t>will be </a:t>
            </a:r>
            <a:r>
              <a:rPr lang="en-GB" dirty="0"/>
              <a:t>sent out and put on the Year 1 Class Page if you need to see any information again. </a:t>
            </a:r>
          </a:p>
          <a:p>
            <a:pPr marL="0" indent="0">
              <a:buNone/>
            </a:pPr>
            <a:endParaRPr lang="en-GB" dirty="0"/>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64CD0011-5BC0-EF96-2DA2-CA8C5B9709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FDB352C6-5220-2A01-8590-14D115F39594}"/>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7ACEEB70-2672-63ED-AA35-D29365532A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AB9E5FB5-5F36-D9DB-0CE7-0CF53DD46A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10CDD394-6BFE-5E31-B9FA-502675E251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B4194CF6-8CA5-6D4A-EFF5-8A239EBA296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534225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240</TotalTime>
  <Words>1368</Words>
  <Application>Microsoft Office PowerPoint</Application>
  <PresentationFormat>Widescreen</PresentationFormat>
  <Paragraphs>115</Paragraphs>
  <Slides>21</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Aptos</vt:lpstr>
      <vt:lpstr>Arial</vt:lpstr>
      <vt:lpstr>Calibri</vt:lpstr>
      <vt:lpstr>Calibri Light</vt:lpstr>
      <vt:lpstr>Office Theme</vt:lpstr>
      <vt:lpstr>Year 1 Meet the Teacher</vt:lpstr>
      <vt:lpstr>Vision and Values</vt:lpstr>
      <vt:lpstr>Introduction</vt:lpstr>
      <vt:lpstr>Timetabling </vt:lpstr>
      <vt:lpstr>PowerPoint Presentation</vt:lpstr>
      <vt:lpstr>Topics</vt:lpstr>
      <vt:lpstr>Trips and Events </vt:lpstr>
      <vt:lpstr>PE</vt:lpstr>
      <vt:lpstr>Expectations</vt:lpstr>
      <vt:lpstr>Snacks and Lunch  </vt:lpstr>
      <vt:lpstr>The importance of reading</vt:lpstr>
      <vt:lpstr>Library </vt:lpstr>
      <vt:lpstr>Phonics </vt:lpstr>
      <vt:lpstr>Rules, Rewards &amp; Consequences </vt:lpstr>
      <vt:lpstr>Homework </vt:lpstr>
      <vt:lpstr>New this year – St.  John’s passport </vt:lpstr>
      <vt:lpstr>PowerPoint Presentation</vt:lpstr>
      <vt:lpstr>Pick up and drop off information</vt:lpstr>
      <vt:lpstr>Pick up information </vt:lpstr>
      <vt:lpstr>Contact Information</vt:lpstr>
      <vt:lpstr>Finally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I Newton</dc:creator>
  <cp:lastModifiedBy>H Fogg</cp:lastModifiedBy>
  <cp:revision>5</cp:revision>
  <dcterms:created xsi:type="dcterms:W3CDTF">2023-06-18T19:08:34Z</dcterms:created>
  <dcterms:modified xsi:type="dcterms:W3CDTF">2025-07-02T16:20:14Z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2023-06-18T19:33:20Z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c5a5007f-3f84-4671-899e-ff07e7938758</vt:lpwstr>
  </property>
  <property fmtid="{D5CDD505-2E9C-101B-9397-08002B2CF9AE}" pid="7" name="MSIP_Label_defa4170-0d19-0005-0004-bc88714345d2_ActionId">
    <vt:lpwstr>001a6c87-614b-4ccc-bde4-1727eeb8c856</vt:lpwstr>
  </property>
  <property fmtid="{D5CDD505-2E9C-101B-9397-08002B2CF9AE}" pid="8" name="MSIP_Label_defa4170-0d19-0005-0004-bc88714345d2_ContentBits">
    <vt:lpwstr>0</vt:lpwstr>
  </property>
</Properties>
</file>