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71" r:id="rId6"/>
    <p:sldId id="260" r:id="rId7"/>
    <p:sldId id="269" r:id="rId8"/>
    <p:sldId id="261" r:id="rId9"/>
    <p:sldId id="262" r:id="rId10"/>
    <p:sldId id="266" r:id="rId11"/>
    <p:sldId id="267" r:id="rId12"/>
    <p:sldId id="270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E8ED5-A9FC-47ED-90B7-C7A714899125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B6BA8-570A-4C9F-8025-3B168114B0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995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7B6BA8-570A-4C9F-8025-3B168114B0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61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89E8B-5F77-D63A-6663-E185D09E9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A0651A-42FD-6803-D1F6-8C134E4E9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57FA0-2F6C-4398-4A14-6FDE3C8D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C180E-4D9E-9D9E-47C9-8E8284DAE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92B0C-8480-DECF-6179-0A59267A2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3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393B5-E063-0EC5-0A3C-EEA7034D5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6D833-0BCC-E9AF-312D-81D12E07C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D031A-3391-40E4-C1DD-2A4B68EB2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358F9-C826-16CD-3314-95058287A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C96DB-81AF-7A13-ED89-BF87C43B7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7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5C5DC-185F-669E-863A-EC91FB208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949E01-A0BC-D912-D603-AB19E8824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C0AA-F81C-FF7C-50CE-A99C87E7F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31538-2D90-B147-A773-D651A298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2E90D-EC6E-9AC9-20B5-FC8B3AE0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75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BC7CA-17AC-C146-36E2-AD679F17E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53BAB-95EF-9788-1CA4-20076CD8C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A1362D-CB02-B18C-EF4F-6BCFB65062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7F90E-094F-0885-CE55-F17C32C65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4CEDF-BAA6-7153-4C14-02E6C9646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87BCFC-B90B-6D7F-797C-41FC5B88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379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6BB13-44C3-EC94-0C28-31B413758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644D6-59F4-3152-D59B-B71D6BE3F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78554-CD2A-62F3-8C5E-B0215470B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D24E9D-5CA1-87E8-2872-1297E66938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5A570B-64F5-0F74-EAFC-90B829CF1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96CE00-06EC-B93A-7005-42A8DE55E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2BFA0-C87F-7C97-5E27-3B2624E4E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09903D-5661-49E2-8CAE-8BF97887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88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600A3-5D84-F784-44F2-4DF9254C3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D31C08-166A-296C-7787-BE5D83C6A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18FBAA-CCCF-43EC-A7A8-BF064E0F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925607-47AE-1332-9759-E7D3AC72F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15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FA4285-D995-F138-9C79-B7722F4F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970856-4C6B-F0CA-9454-C71777CA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DD79D-882A-67A0-53E2-CCD8F5690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4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95F8-9F2A-E8AC-9AA2-95B0C1AD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24991-2463-B799-FCF3-1AB0F3AF6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17792-58C8-A986-EFC3-4F312C9C3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9665A-A415-4AAB-145B-6EEDFA905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A0940-340B-CF61-C457-0D4E44466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56FB3-9B7F-60CD-3B78-1E73B485B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5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0F23B-F8E4-FD16-8883-62BA23DCC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00973-89DB-C481-84E7-1CBC38E589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108C6-48A5-1CD2-93F3-55D78698D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B14D2-3A20-2E8F-B0BE-C114AFF8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69FD6-AE75-72A4-06F1-BBA5DC826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34CFD-C77A-560D-5FFD-896C6CCD6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46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77103-11A3-9CF3-9A92-C50ED8BA2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ECD123-8B63-B48B-AAFD-A7D10561F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D58C-05A9-71F2-F7D9-0195692D0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4E469-FD35-8B0B-9327-F194712A2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C4E8A-4646-2B5C-E246-AE465A099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7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82D489-6FD8-0A5F-22F0-D0C14B781E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8BDDDC-EC43-863D-2D33-A73ECDD81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20762-5F5B-53C3-09A6-94C50AF4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D54CD6-1DA1-4FF6-C9DD-BFF666769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92AB1-B5F5-6765-74D0-2852AFFBB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17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C718C6-78CB-5E86-B504-95B40CF1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212F92-ABA3-B9EA-05EA-8B72CD7FD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D4479-D514-8639-3B75-4773AF48E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CA0E-EEAF-4C0D-A9C8-2C95AA132BCA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B1772-B0E1-41E2-BCFD-DACEAB75F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0F605-2013-C40D-7B42-C674710752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9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reen Abstract Background Png - Green Abstract Background PNG Image |  Transparent PNG Free Download on SeekPNG">
            <a:extLst>
              <a:ext uri="{FF2B5EF4-FFF2-40B4-BE49-F238E27FC236}">
                <a16:creationId xmlns:a16="http://schemas.microsoft.com/office/drawing/2014/main" id="{3602D0FD-A36F-0716-C73B-6A8A70D0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802" y="-477708"/>
            <a:ext cx="9396236" cy="79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5FA8C4-EF53-C314-1E6F-6DB2E32211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301" y="2006082"/>
            <a:ext cx="9144000" cy="934712"/>
          </a:xfrm>
        </p:spPr>
        <p:txBody>
          <a:bodyPr/>
          <a:lstStyle/>
          <a:p>
            <a:r>
              <a:rPr lang="en-GB" dirty="0"/>
              <a:t>Meet the Teacher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952B08-494D-AB29-984B-63829FA1D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301" y="3032869"/>
            <a:ext cx="9144000" cy="1655762"/>
          </a:xfrm>
        </p:spPr>
        <p:txBody>
          <a:bodyPr/>
          <a:lstStyle/>
          <a:p>
            <a:r>
              <a:rPr lang="en-GB" dirty="0"/>
              <a:t>Tuesday 8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</p:txBody>
      </p:sp>
      <p:pic>
        <p:nvPicPr>
          <p:cNvPr id="6" name="Picture 5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1D16745-57A6-D058-9E38-59B3BE61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3" y="223867"/>
            <a:ext cx="1496571" cy="15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5245E-51D9-04A7-0489-9FB2EABAD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dirty="0"/>
              <a:t>Vision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BC362-4331-83FE-22D4-6867ABEEB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We start the year reminding everyone of our vision and values.</a:t>
            </a:r>
            <a:r>
              <a:rPr lang="en-GB" dirty="0"/>
              <a:t> As a Church school we have a distinctive character where Christian values are promoted in all aspects of school life. </a:t>
            </a:r>
          </a:p>
          <a:p>
            <a:pPr marL="0" indent="0" algn="ctr">
              <a:buNone/>
            </a:pPr>
            <a:r>
              <a:rPr lang="en-GB" sz="2200" i="1" dirty="0">
                <a:solidFill>
                  <a:srgbClr val="CC00CC"/>
                </a:solidFill>
              </a:rPr>
              <a:t>Nurturing potential </a:t>
            </a:r>
            <a:r>
              <a:rPr lang="en-GB" sz="2200" i="1" u="sng" dirty="0">
                <a:solidFill>
                  <a:srgbClr val="CC00CC"/>
                </a:solidFill>
              </a:rPr>
              <a:t>for all </a:t>
            </a:r>
            <a:r>
              <a:rPr lang="en-GB" sz="2200" i="1" dirty="0">
                <a:solidFill>
                  <a:srgbClr val="CC00CC"/>
                </a:solidFill>
              </a:rPr>
              <a:t>within a Christian ethos</a:t>
            </a:r>
          </a:p>
          <a:p>
            <a:pPr marL="0" indent="0">
              <a:buNone/>
            </a:pPr>
            <a:r>
              <a:rPr lang="en-GB" sz="2200" dirty="0"/>
              <a:t>Together we will work to enable all our children to achieve their full potential within our Christian family. Through the teachings and examples of Jesus, we nurture individuality - providing challenge, developing self-esteem and promoting care and respect for each other and God’s world. </a:t>
            </a:r>
          </a:p>
          <a:p>
            <a:pPr marL="0" indent="0">
              <a:buNone/>
            </a:pPr>
            <a:r>
              <a:rPr lang="en-GB" sz="2200" i="1" dirty="0">
                <a:solidFill>
                  <a:srgbClr val="CC00CC"/>
                </a:solidFill>
              </a:rPr>
              <a:t>‘I can do </a:t>
            </a:r>
            <a:r>
              <a:rPr lang="en-GB" sz="2200" b="1" i="1" u="sng" dirty="0">
                <a:solidFill>
                  <a:srgbClr val="CC00CC"/>
                </a:solidFill>
              </a:rPr>
              <a:t>all</a:t>
            </a:r>
            <a:r>
              <a:rPr lang="en-GB" sz="2200" i="1" dirty="0">
                <a:solidFill>
                  <a:srgbClr val="CC00CC"/>
                </a:solidFill>
              </a:rPr>
              <a:t> things through Christ who strengthens me’ Philippians 4:13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CFED18E-D8D5-6421-5747-7E4466C4F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401C012-126F-CA7E-D0E7-CF39FA59AF3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13314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53BE082-3818-012D-C7C6-03719F0C30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E6E0CBC-A9A7-7A0A-5EA5-0CECDCA6B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CC45DCA-B0B2-3C80-3A92-AA4E4906B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0BED86F-C8B6-795B-F734-EFE5511D0F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5309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C0CB6-A3A5-B1E8-211A-17C80DB9D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Year 6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72B6E-80E8-EE00-B7F8-3CC9D1B801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 Thomas (Monday, Tuesday, Wednesday)</a:t>
            </a:r>
          </a:p>
          <a:p>
            <a:r>
              <a:rPr lang="en-GB" dirty="0"/>
              <a:t>Mrs Mahajan (Thursday, Friday)</a:t>
            </a:r>
          </a:p>
          <a:p>
            <a:r>
              <a:rPr lang="en-GB" dirty="0"/>
              <a:t>Support from Mrs Horton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ACA83B0-FF96-D245-02D1-D686E6C71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E597C6D-3EA7-566A-1542-F581BE08162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4753149-8D35-20F8-A7C4-AFC67D016C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F5ABFAE-C035-CE14-6E37-0867B9A606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1F7DB5-9389-BEFB-E1FE-AED7828A77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7283120-2FD7-129B-490E-20F5188102E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46952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0DBA0-FE73-DC53-890B-6232D1166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CB592-C529-0CA2-C8A3-1D184FB5D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 days (PE will be on Wednesdays and Games with the coach will be on Tuesdays )The children will be able to come home in their PE kits on Wednesdays.</a:t>
            </a:r>
          </a:p>
          <a:p>
            <a:r>
              <a:rPr lang="en-GB" dirty="0"/>
              <a:t>Specialised singing sessions after half term (Wednesday pm)</a:t>
            </a:r>
          </a:p>
          <a:p>
            <a:r>
              <a:rPr lang="en-GB" dirty="0"/>
              <a:t>Topics this year include: Rainforests, Climate Change, Volcanoes, The Mayan Civilisation, World War 2 and Leisure across the 20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r>
              <a:rPr lang="en-GB" dirty="0"/>
              <a:t>Look on the class pages for Knowledge Organisers and information</a:t>
            </a:r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AD44D45-1FEC-AE79-9656-4F9831FDC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AAEDE6E-F451-C0C1-FD7B-60B231DCC8F2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9200FFE-9F0F-B88A-15AB-BEE45CAA7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F24C8F3-6C1F-40F6-3FC8-6B67C48DF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B56170B-AC42-D2DB-1FB0-76D6632E74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786F381-1D1A-2FCB-483D-FF59D72F4A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71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64A3A-2785-14AD-D648-B5AE93F7D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459" y="131346"/>
            <a:ext cx="7213879" cy="63561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Timetable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1792BB-E70A-4A5A-D8FE-977C3EB55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246" y="625327"/>
            <a:ext cx="11906194" cy="6101327"/>
          </a:xfrm>
        </p:spPr>
      </p:pic>
    </p:spTree>
    <p:extLst>
      <p:ext uri="{BB962C8B-B14F-4D97-AF65-F5344CB8AC3E}">
        <p14:creationId xmlns:p14="http://schemas.microsoft.com/office/powerpoint/2010/main" val="94232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83E1-0172-0C56-35C4-1D9C73882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0B517-D85E-9EE9-4A17-01ED5B6C5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39" y="1333255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The children need a fully stocked pencil case  that needs to be refreshed each half term.  </a:t>
            </a:r>
          </a:p>
          <a:p>
            <a:pPr marL="0" indent="0">
              <a:buNone/>
            </a:pPr>
            <a:r>
              <a:rPr lang="en-GB" dirty="0"/>
              <a:t>They will need:</a:t>
            </a:r>
          </a:p>
          <a:p>
            <a:r>
              <a:rPr lang="en-GB" dirty="0"/>
              <a:t>Blue handwriting pens (Not biro, Pilot </a:t>
            </a:r>
            <a:r>
              <a:rPr lang="en-GB" dirty="0" err="1"/>
              <a:t>Frixon</a:t>
            </a:r>
            <a:r>
              <a:rPr lang="en-GB" dirty="0"/>
              <a:t> are good but expensive)</a:t>
            </a:r>
          </a:p>
          <a:p>
            <a:r>
              <a:rPr lang="en-GB" dirty="0"/>
              <a:t>Whiteboard pens</a:t>
            </a:r>
          </a:p>
          <a:p>
            <a:r>
              <a:rPr lang="en-GB" dirty="0"/>
              <a:t>Pritt Sticks</a:t>
            </a:r>
          </a:p>
          <a:p>
            <a:r>
              <a:rPr lang="en-GB" dirty="0"/>
              <a:t>Pencils</a:t>
            </a:r>
          </a:p>
          <a:p>
            <a:r>
              <a:rPr lang="en-GB" dirty="0"/>
              <a:t>Eraser</a:t>
            </a:r>
          </a:p>
          <a:p>
            <a:r>
              <a:rPr lang="en-GB" dirty="0"/>
              <a:t>Sharpener</a:t>
            </a:r>
          </a:p>
          <a:p>
            <a:r>
              <a:rPr lang="en-GB" dirty="0"/>
              <a:t>Coloured pencils</a:t>
            </a:r>
          </a:p>
          <a:p>
            <a:r>
              <a:rPr lang="en-GB" dirty="0"/>
              <a:t>15cm ruler </a:t>
            </a:r>
          </a:p>
          <a:p>
            <a:r>
              <a:rPr lang="en-GB" dirty="0"/>
              <a:t>Protractor</a:t>
            </a:r>
          </a:p>
          <a:p>
            <a:r>
              <a:rPr lang="en-GB" dirty="0"/>
              <a:t>Compass</a:t>
            </a:r>
          </a:p>
          <a:p>
            <a:r>
              <a:rPr lang="en-GB" dirty="0"/>
              <a:t>A folder to store things in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DBF752D-37BD-8867-D10B-84E7A7F5B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207A2C2-5FAC-7D90-81D9-376FD7CF160B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E9F7B65-3FD4-29D9-3E1E-2FFB0243E0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B57059-0BF0-2A4A-C786-FDE217D495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878E160-1484-E87F-13B3-B71918A61D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2FDC5DA-031A-B880-5A6C-D434471B18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8FAB82BC-032E-9C23-C108-A84777636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163" y="2839788"/>
            <a:ext cx="780556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5F10C16C-17AE-8C59-117B-350A1167F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641" y="3037552"/>
            <a:ext cx="2547763" cy="194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424196 - STAEDTLER Handwriting Pens - Blue - Pack of 200 | GLS ...">
            <a:extLst>
              <a:ext uri="{FF2B5EF4-FFF2-40B4-BE49-F238E27FC236}">
                <a16:creationId xmlns:a16="http://schemas.microsoft.com/office/drawing/2014/main" id="{648967D2-06A1-B112-1CB5-C6CCCC748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33478" y="1721455"/>
            <a:ext cx="1874725" cy="18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4" descr="Image result for Pritt Stick Clip Art">
            <a:extLst>
              <a:ext uri="{FF2B5EF4-FFF2-40B4-BE49-F238E27FC236}">
                <a16:creationId xmlns:a16="http://schemas.microsoft.com/office/drawing/2014/main" id="{B01D3CBD-7F98-A6C6-B543-F154E74931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Pritt Stick 20g Medium – graphicsdirect.co.uk">
            <a:extLst>
              <a:ext uri="{FF2B5EF4-FFF2-40B4-BE49-F238E27FC236}">
                <a16:creationId xmlns:a16="http://schemas.microsoft.com/office/drawing/2014/main" id="{371C8C5A-FC75-2D75-3FC5-72F39890A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323" y="4165138"/>
            <a:ext cx="1443195" cy="1443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633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48A78-2097-9334-48A6-3A3433EAD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AA8C1-AB9C-7996-DF95-912B6CAE5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C077F-225F-5123-6813-58B34A49B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hope to go to Hazard Alley in Milton Keynes in the Autumn Term</a:t>
            </a:r>
          </a:p>
          <a:p>
            <a:r>
              <a:rPr lang="en-GB" dirty="0"/>
              <a:t>We are currently in negotiation with Whitemoor Lakes regarding the residential trip.  As soon as we know, we will let you know.</a:t>
            </a:r>
          </a:p>
          <a:p>
            <a:r>
              <a:rPr lang="en-GB" dirty="0"/>
              <a:t>We will set up a payment plan that will cover the cost of both trips so that it can be spread across the year.</a:t>
            </a:r>
          </a:p>
          <a:p>
            <a:r>
              <a:rPr lang="en-GB" dirty="0"/>
              <a:t>Deposits are usually needed in the first 2 weeks back in September.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E990886-0B5F-C47F-5528-BAA1FC5B1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A2E9138-5968-B701-8EB4-BAC1E1139D05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3809D9D-C8AF-3B8C-87BE-CD250E75C6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1425924-2E21-AB86-6FE3-4E7AF266BB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CE893AF-E346-CCE4-B516-2D1266F2B3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5236D57-452B-1BC6-2DB7-C23A87D1BC8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3312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3E325-06ED-3AB7-7A3A-0DD573A40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FC27C-18EA-5A9B-6355-84E6E7D54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951" y="1545707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The children are top of the school and will be encouraged to take on positions of responsibility next year.  </a:t>
            </a:r>
          </a:p>
          <a:p>
            <a:r>
              <a:rPr lang="en-GB" dirty="0"/>
              <a:t>We expect them to be the role models and demonstrate the school values and high expectations for behaviour.</a:t>
            </a:r>
          </a:p>
          <a:p>
            <a:r>
              <a:rPr lang="en-GB" dirty="0"/>
              <a:t>In Year 6, all children will be encouraged to write in pen (except in maths).</a:t>
            </a:r>
          </a:p>
          <a:p>
            <a:r>
              <a:rPr lang="en-GB" dirty="0"/>
              <a:t>We will still be using the DUMLUMS approach to presentation of all pieces of work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74511220-D70E-1632-DB2A-78ED51E6E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67350D3-A64A-759B-E2D4-AD02AB3D0EF9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5F3033B-7F20-E5C6-A4D1-A5AC9877BB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804F9F2-18BA-2101-100A-ACF185B49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BD64BA6-D500-B730-2C27-F7004C26EB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DC24DB4-D8E4-AD89-6D49-00A7D68A27E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7313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F6F22-44C5-FD5A-B7B1-52F7A6D1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importance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3A735-EAE0-DA77-4B09-29BE78933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still important to monitor children’s reading in Year 6</a:t>
            </a:r>
          </a:p>
          <a:p>
            <a:r>
              <a:rPr lang="en-GB" dirty="0"/>
              <a:t>Your child may not want to read out loud but talking about what they’ve read and discussing new vocabulary will greatly support their learning across the curriculum</a:t>
            </a:r>
          </a:p>
          <a:p>
            <a:r>
              <a:rPr lang="en-GB" dirty="0"/>
              <a:t>Some familiar and safe books are perfect for bedtimes.  Books from the Year 6 reading list will help them make progress.  </a:t>
            </a:r>
            <a:r>
              <a:rPr lang="en-GB" b="1" dirty="0"/>
              <a:t>REMEMBER </a:t>
            </a:r>
            <a:r>
              <a:rPr lang="en-GB" dirty="0"/>
              <a:t>You can read with them too.</a:t>
            </a:r>
          </a:p>
          <a:p>
            <a:r>
              <a:rPr lang="en-GB" dirty="0"/>
              <a:t>Please encourage them to get their reading record signed- again they are role models for the younger children.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C533967B-A10A-3567-B9B2-19249D97F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4BE2227-AABE-8C33-19CB-FA03AA7451BE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3D205CB-9373-D418-6FC8-B2D381560C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BDDC5D6-5816-A312-C40D-C250282DA7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6756435-4D5C-5B20-7D44-7F70534B7C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6914855-959D-857B-35C4-5D55D648A62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8358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B547-1177-8154-8BFA-63A457569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3AB07-251F-E11A-133E-173DB53B3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820" y="178809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Homework has been reduced in Year 6.  For the rest of the school, there will only be a focus on reading, spellings and timetables.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Year 6, we will also be asking the children to complete a weekly maths sheet and occasionally some science.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 will be an opportunity to do any homework tasks at 12o’clock at the Y6 homework club.  Some children use this time to catch up with their reading too.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0581467-DA2C-6C06-77D5-09A3BFEB4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28C84CB-A7E1-E5E4-0A43-1E69B3CAB1D1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D81A2AB-3C06-13EE-D8FA-6DF1B4E2D9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9DC171-1A84-F26C-739D-A5FB41FC4C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AC926B-4011-1B73-C70D-9727152EC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6302694-B599-AC1E-5934-06419C0C345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71352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82C-A4ED-4631-0DA3-D765C288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Pick up and drop off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3AB8C-EB75-126D-2ABC-284A96619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Main gates open from 8:30am</a:t>
            </a:r>
          </a:p>
          <a:p>
            <a:r>
              <a:rPr lang="en-GB" dirty="0"/>
              <a:t>Children are welcomed into the classrooms from 8:40am</a:t>
            </a:r>
          </a:p>
          <a:p>
            <a:r>
              <a:rPr lang="en-GB" dirty="0"/>
              <a:t>Register closes at 8:55am</a:t>
            </a:r>
          </a:p>
          <a:p>
            <a:endParaRPr lang="en-GB" dirty="0"/>
          </a:p>
          <a:p>
            <a:r>
              <a:rPr lang="en-GB" dirty="0"/>
              <a:t>Gates to parents open at 3:00pm</a:t>
            </a:r>
          </a:p>
          <a:p>
            <a:r>
              <a:rPr lang="en-GB" dirty="0"/>
              <a:t>Pupils led out at 3:15pm</a:t>
            </a:r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270891A-028F-6574-8DC5-B673F76F5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BC5A815-50F5-6A36-7A48-B53A18BE6AC8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746AA9E-A261-542A-9002-0D90F4BC83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5E07B87-FD77-0A7C-24B6-B4FB5988BD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6014BC1-DEB9-37FA-7C82-AD8F56DBB0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8D18C1D-930F-1C0F-10A7-C1D800BBD6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3137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335D5-4764-C4B4-F3DB-3D81A4793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34CE4-86C7-924A-94E3-DADA60440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 helpers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CA502-0980-354F-C807-0E79DE4DC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welcome support from parents next year.</a:t>
            </a:r>
          </a:p>
          <a:p>
            <a:r>
              <a:rPr lang="en-GB" dirty="0"/>
              <a:t>Regular support with Art / DT /ICT is always useful – we will also be sewing at some point</a:t>
            </a:r>
          </a:p>
          <a:p>
            <a:r>
              <a:rPr lang="en-GB" dirty="0"/>
              <a:t>Hearing children read or helping in the library</a:t>
            </a:r>
          </a:p>
          <a:p>
            <a:r>
              <a:rPr lang="en-GB" dirty="0"/>
              <a:t>Support with one off projects like scenery or costumes for the Christmas play</a:t>
            </a:r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DEEACB64-162F-322C-6594-EE137F815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F0BA989-96EC-75C7-D868-48E758E1502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6B5ADA8-7BD5-3A31-BBD5-EF63F0197A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47A0687-E83F-5649-3882-1558D76A0B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72CE159-D0FE-F008-525F-107CF0A9DB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2591854-E565-5FA7-8874-94C872611DD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0441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dirty="0"/>
              <a:t>Contact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A2D6D-2679-76AB-CAA6-E675A2309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Email office who will forward to class teachers</a:t>
            </a:r>
          </a:p>
          <a:p>
            <a:r>
              <a:rPr lang="en-GB" dirty="0"/>
              <a:t>Please be aware that we do not answer during the day as we are teaching</a:t>
            </a:r>
          </a:p>
          <a:p>
            <a:r>
              <a:rPr lang="en-GB" dirty="0"/>
              <a:t>Friday News has all the information about what we have been learning </a:t>
            </a:r>
            <a:r>
              <a:rPr lang="en-GB"/>
              <a:t>during the week</a:t>
            </a:r>
            <a:endParaRPr lang="en-GB" dirty="0"/>
          </a:p>
          <a:p>
            <a:r>
              <a:rPr lang="en-GB" dirty="0"/>
              <a:t>If it is urgent phone the office 01844 343521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1379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733</Words>
  <Application>Microsoft Office PowerPoint</Application>
  <PresentationFormat>Widescreen</PresentationFormat>
  <Paragraphs>71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Calibri</vt:lpstr>
      <vt:lpstr>Calibri Light</vt:lpstr>
      <vt:lpstr>Office Theme</vt:lpstr>
      <vt:lpstr>Meet the Teacher</vt:lpstr>
      <vt:lpstr>Vision and Values</vt:lpstr>
      <vt:lpstr>The Year 6 Team</vt:lpstr>
      <vt:lpstr>Timetabling </vt:lpstr>
      <vt:lpstr>Timetable</vt:lpstr>
      <vt:lpstr>Equipment List </vt:lpstr>
      <vt:lpstr>Trips </vt:lpstr>
      <vt:lpstr>Expectations</vt:lpstr>
      <vt:lpstr>The importance of reading</vt:lpstr>
      <vt:lpstr>Homework </vt:lpstr>
      <vt:lpstr>Pick up and drop off information</vt:lpstr>
      <vt:lpstr>Parent helpers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I Newton</dc:creator>
  <cp:lastModifiedBy>T Thomas</cp:lastModifiedBy>
  <cp:revision>9</cp:revision>
  <dcterms:created xsi:type="dcterms:W3CDTF">2023-06-18T19:08:34Z</dcterms:created>
  <dcterms:modified xsi:type="dcterms:W3CDTF">2025-07-08T16:26:31Z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2023-06-18T19:33:20Z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001a6c87-614b-4ccc-bde4-1727eeb8c856</vt:lpwstr>
  </property>
  <property fmtid="{D5CDD505-2E9C-101B-9397-08002B2CF9AE}" pid="8" name="MSIP_Label_defa4170-0d19-0005-0004-bc88714345d2_ContentBits">
    <vt:lpwstr>0</vt:lpwstr>
  </property>
</Properties>
</file>