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90" r:id="rId5"/>
    <p:sldId id="274" r:id="rId6"/>
    <p:sldId id="277" r:id="rId7"/>
    <p:sldId id="278" r:id="rId8"/>
    <p:sldId id="261" r:id="rId9"/>
    <p:sldId id="273" r:id="rId10"/>
    <p:sldId id="281" r:id="rId11"/>
    <p:sldId id="284" r:id="rId12"/>
    <p:sldId id="267" r:id="rId13"/>
    <p:sldId id="291"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CC990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DEE23E-8066-3969-BF60-95ED8DE5E142}" v="4" dt="2026-09-07T21:15:20.471"/>
    <p1510:client id="{6216425C-95D2-34FD-567E-47A4AFA669D8}" v="61" dt="2026-09-08T07:40:00.867"/>
    <p1510:client id="{69D88E7A-CD6D-1264-AD3A-E8F20DA8CF44}" v="12" dt="2026-09-07T21:10:55.9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Moulder" userId="S::nmoulder@jlg.odbst.org::fac72fe4-5896-4ef2-829c-4de7653531a0" providerId="AD" clId="Web-{6216425C-95D2-34FD-567E-47A4AFA669D8}"/>
    <pc:docChg chg="modSld">
      <pc:chgData name="Natalie Moulder" userId="S::nmoulder@jlg.odbst.org::fac72fe4-5896-4ef2-829c-4de7653531a0" providerId="AD" clId="Web-{6216425C-95D2-34FD-567E-47A4AFA669D8}" dt="2026-09-08T07:40:00.867" v="61" actId="1076"/>
      <pc:docMkLst>
        <pc:docMk/>
      </pc:docMkLst>
      <pc:sldChg chg="modSp">
        <pc:chgData name="Natalie Moulder" userId="S::nmoulder@jlg.odbst.org::fac72fe4-5896-4ef2-829c-4de7653531a0" providerId="AD" clId="Web-{6216425C-95D2-34FD-567E-47A4AFA669D8}" dt="2026-09-08T07:29:21.420" v="13" actId="1076"/>
        <pc:sldMkLst>
          <pc:docMk/>
          <pc:sldMk cId="3446952881" sldId="258"/>
        </pc:sldMkLst>
        <pc:spChg chg="mod">
          <ac:chgData name="Natalie Moulder" userId="S::nmoulder@jlg.odbst.org::fac72fe4-5896-4ef2-829c-4de7653531a0" providerId="AD" clId="Web-{6216425C-95D2-34FD-567E-47A4AFA669D8}" dt="2026-09-08T07:29:21.420" v="13" actId="1076"/>
          <ac:spMkLst>
            <pc:docMk/>
            <pc:sldMk cId="3446952881" sldId="258"/>
            <ac:spMk id="3" creationId="{2CF72B6E-80E8-EE00-B7F8-3CC9D1B8018D}"/>
          </ac:spMkLst>
        </pc:spChg>
      </pc:sldChg>
      <pc:sldChg chg="modSp">
        <pc:chgData name="Natalie Moulder" userId="S::nmoulder@jlg.odbst.org::fac72fe4-5896-4ef2-829c-4de7653531a0" providerId="AD" clId="Web-{6216425C-95D2-34FD-567E-47A4AFA669D8}" dt="2026-09-08T07:40:00.867" v="61" actId="1076"/>
        <pc:sldMkLst>
          <pc:docMk/>
          <pc:sldMk cId="2297313478" sldId="261"/>
        </pc:sldMkLst>
        <pc:spChg chg="mod">
          <ac:chgData name="Natalie Moulder" userId="S::nmoulder@jlg.odbst.org::fac72fe4-5896-4ef2-829c-4de7653531a0" providerId="AD" clId="Web-{6216425C-95D2-34FD-567E-47A4AFA669D8}" dt="2026-09-08T07:38:49.520" v="28" actId="1076"/>
          <ac:spMkLst>
            <pc:docMk/>
            <pc:sldMk cId="2297313478" sldId="261"/>
            <ac:spMk id="2" creationId="{E0A3E325-06ED-3AB7-7A3A-0DD573A40B40}"/>
          </ac:spMkLst>
        </pc:spChg>
        <pc:spChg chg="mod">
          <ac:chgData name="Natalie Moulder" userId="S::nmoulder@jlg.odbst.org::fac72fe4-5896-4ef2-829c-4de7653531a0" providerId="AD" clId="Web-{6216425C-95D2-34FD-567E-47A4AFA669D8}" dt="2026-09-08T07:40:00.867" v="61" actId="1076"/>
          <ac:spMkLst>
            <pc:docMk/>
            <pc:sldMk cId="2297313478" sldId="261"/>
            <ac:spMk id="3" creationId="{C10FC27C-18EA-5A9B-6355-84E6E7D5483D}"/>
          </ac:spMkLst>
        </pc:spChg>
        <pc:picChg chg="mod">
          <ac:chgData name="Natalie Moulder" userId="S::nmoulder@jlg.odbst.org::fac72fe4-5896-4ef2-829c-4de7653531a0" providerId="AD" clId="Web-{6216425C-95D2-34FD-567E-47A4AFA669D8}" dt="2026-09-08T07:39:53.460" v="59" actId="1076"/>
          <ac:picMkLst>
            <pc:docMk/>
            <pc:sldMk cId="2297313478" sldId="261"/>
            <ac:picMk id="4" creationId="{74511220-D70E-1632-DB2A-78ED51E6E45B}"/>
          </ac:picMkLst>
        </pc:picChg>
      </pc:sldChg>
      <pc:sldChg chg="addSp delSp modSp">
        <pc:chgData name="Natalie Moulder" userId="S::nmoulder@jlg.odbst.org::fac72fe4-5896-4ef2-829c-4de7653531a0" providerId="AD" clId="Web-{6216425C-95D2-34FD-567E-47A4AFA669D8}" dt="2026-09-08T07:38:10.066" v="21" actId="1076"/>
        <pc:sldMkLst>
          <pc:docMk/>
          <pc:sldMk cId="3173401889" sldId="290"/>
        </pc:sldMkLst>
        <pc:picChg chg="add del mod">
          <ac:chgData name="Natalie Moulder" userId="S::nmoulder@jlg.odbst.org::fac72fe4-5896-4ef2-829c-4de7653531a0" providerId="AD" clId="Web-{6216425C-95D2-34FD-567E-47A4AFA669D8}" dt="2026-09-08T07:37:53.971" v="16"/>
          <ac:picMkLst>
            <pc:docMk/>
            <pc:sldMk cId="3173401889" sldId="290"/>
            <ac:picMk id="3" creationId="{9A8C99F8-FD83-8126-2AF0-32BB8A1B77D4}"/>
          </ac:picMkLst>
        </pc:picChg>
        <pc:picChg chg="mod">
          <ac:chgData name="Natalie Moulder" userId="S::nmoulder@jlg.odbst.org::fac72fe4-5896-4ef2-829c-4de7653531a0" providerId="AD" clId="Web-{6216425C-95D2-34FD-567E-47A4AFA669D8}" dt="2026-09-08T07:38:10.066" v="21" actId="1076"/>
          <ac:picMkLst>
            <pc:docMk/>
            <pc:sldMk cId="3173401889" sldId="290"/>
            <ac:picMk id="4" creationId="{9BFE045E-6A8C-0D69-F44A-C4DC83AFEDD4}"/>
          </ac:picMkLst>
        </pc:picChg>
        <pc:picChg chg="add mod">
          <ac:chgData name="Natalie Moulder" userId="S::nmoulder@jlg.odbst.org::fac72fe4-5896-4ef2-829c-4de7653531a0" providerId="AD" clId="Web-{6216425C-95D2-34FD-567E-47A4AFA669D8}" dt="2026-09-08T07:38:07.284" v="20" actId="14100"/>
          <ac:picMkLst>
            <pc:docMk/>
            <pc:sldMk cId="3173401889" sldId="290"/>
            <ac:picMk id="5" creationId="{DC4C426F-7DF4-F727-6860-29AF1EF6A3FA}"/>
          </ac:picMkLst>
        </pc:picChg>
        <pc:picChg chg="del">
          <ac:chgData name="Natalie Moulder" userId="S::nmoulder@jlg.odbst.org::fac72fe4-5896-4ef2-829c-4de7653531a0" providerId="AD" clId="Web-{6216425C-95D2-34FD-567E-47A4AFA669D8}" dt="2026-09-08T07:29:33.139" v="14"/>
          <ac:picMkLst>
            <pc:docMk/>
            <pc:sldMk cId="3173401889" sldId="290"/>
            <ac:picMk id="12" creationId="{55C0D582-3027-DBF4-DFB5-54B476403CD3}"/>
          </ac:picMkLst>
        </pc:picChg>
      </pc:sldChg>
    </pc:docChg>
  </pc:docChgLst>
  <pc:docChgLst>
    <pc:chgData name="Natalie Moulder" userId="fac72fe4-5896-4ef2-829c-4de7653531a0" providerId="ADAL" clId="{E694585D-9147-4D1D-9595-E6F0CDA6E9ED}"/>
    <pc:docChg chg="custSel addSld delSld modSld">
      <pc:chgData name="Natalie Moulder" userId="fac72fe4-5896-4ef2-829c-4de7653531a0" providerId="ADAL" clId="{E694585D-9147-4D1D-9595-E6F0CDA6E9ED}" dt="2026-09-04T16:22:38.980" v="328" actId="47"/>
      <pc:docMkLst>
        <pc:docMk/>
      </pc:docMkLst>
      <pc:sldChg chg="modSp mod">
        <pc:chgData name="Natalie Moulder" userId="fac72fe4-5896-4ef2-829c-4de7653531a0" providerId="ADAL" clId="{E694585D-9147-4D1D-9595-E6F0CDA6E9ED}" dt="2026-09-04T15:31:26.311" v="205" actId="403"/>
        <pc:sldMkLst>
          <pc:docMk/>
          <pc:sldMk cId="3025309327" sldId="257"/>
        </pc:sldMkLst>
        <pc:spChg chg="mod">
          <ac:chgData name="Natalie Moulder" userId="fac72fe4-5896-4ef2-829c-4de7653531a0" providerId="ADAL" clId="{E694585D-9147-4D1D-9595-E6F0CDA6E9ED}" dt="2026-09-04T15:31:26.311" v="205" actId="403"/>
          <ac:spMkLst>
            <pc:docMk/>
            <pc:sldMk cId="3025309327" sldId="257"/>
            <ac:spMk id="3" creationId="{466BC362-4331-83FE-22D4-6867ABEEB19F}"/>
          </ac:spMkLst>
        </pc:spChg>
      </pc:sldChg>
      <pc:sldChg chg="modSp mod">
        <pc:chgData name="Natalie Moulder" userId="fac72fe4-5896-4ef2-829c-4de7653531a0" providerId="ADAL" clId="{E694585D-9147-4D1D-9595-E6F0CDA6E9ED}" dt="2026-09-04T16:17:06.246" v="219" actId="20577"/>
        <pc:sldMkLst>
          <pc:docMk/>
          <pc:sldMk cId="2297313478" sldId="261"/>
        </pc:sldMkLst>
        <pc:spChg chg="mod">
          <ac:chgData name="Natalie Moulder" userId="fac72fe4-5896-4ef2-829c-4de7653531a0" providerId="ADAL" clId="{E694585D-9147-4D1D-9595-E6F0CDA6E9ED}" dt="2026-09-04T16:17:06.246" v="219" actId="20577"/>
          <ac:spMkLst>
            <pc:docMk/>
            <pc:sldMk cId="2297313478" sldId="261"/>
            <ac:spMk id="3" creationId="{C10FC27C-18EA-5A9B-6355-84E6E7D5483D}"/>
          </ac:spMkLst>
        </pc:spChg>
      </pc:sldChg>
      <pc:sldChg chg="modSp mod">
        <pc:chgData name="Natalie Moulder" userId="fac72fe4-5896-4ef2-829c-4de7653531a0" providerId="ADAL" clId="{E694585D-9147-4D1D-9595-E6F0CDA6E9ED}" dt="2026-09-04T16:20:40.727" v="228" actId="5793"/>
        <pc:sldMkLst>
          <pc:docMk/>
          <pc:sldMk cId="3343137856" sldId="267"/>
        </pc:sldMkLst>
        <pc:spChg chg="mod">
          <ac:chgData name="Natalie Moulder" userId="fac72fe4-5896-4ef2-829c-4de7653531a0" providerId="ADAL" clId="{E694585D-9147-4D1D-9595-E6F0CDA6E9ED}" dt="2026-09-04T16:20:40.727" v="228" actId="5793"/>
          <ac:spMkLst>
            <pc:docMk/>
            <pc:sldMk cId="3343137856" sldId="267"/>
            <ac:spMk id="3" creationId="{BE33AB8C-EB75-126D-2ABC-284A966198C2}"/>
          </ac:spMkLst>
        </pc:spChg>
      </pc:sldChg>
      <pc:sldChg chg="modSp mod">
        <pc:chgData name="Natalie Moulder" userId="fac72fe4-5896-4ef2-829c-4de7653531a0" providerId="ADAL" clId="{E694585D-9147-4D1D-9595-E6F0CDA6E9ED}" dt="2026-09-04T15:20:35.376" v="44" actId="6549"/>
        <pc:sldMkLst>
          <pc:docMk/>
          <pc:sldMk cId="1509704615" sldId="273"/>
        </pc:sldMkLst>
        <pc:spChg chg="mod">
          <ac:chgData name="Natalie Moulder" userId="fac72fe4-5896-4ef2-829c-4de7653531a0" providerId="ADAL" clId="{E694585D-9147-4D1D-9595-E6F0CDA6E9ED}" dt="2026-09-04T15:20:35.376" v="44" actId="6549"/>
          <ac:spMkLst>
            <pc:docMk/>
            <pc:sldMk cId="1509704615" sldId="273"/>
            <ac:spMk id="3" creationId="{FEEDDC81-469B-6926-37A3-9196C2957D5B}"/>
          </ac:spMkLst>
        </pc:spChg>
      </pc:sldChg>
      <pc:sldChg chg="modSp mod">
        <pc:chgData name="Natalie Moulder" userId="fac72fe4-5896-4ef2-829c-4de7653531a0" providerId="ADAL" clId="{E694585D-9147-4D1D-9595-E6F0CDA6E9ED}" dt="2026-09-04T16:22:25.321" v="327" actId="27636"/>
        <pc:sldMkLst>
          <pc:docMk/>
          <pc:sldMk cId="3557573348" sldId="274"/>
        </pc:sldMkLst>
        <pc:spChg chg="mod">
          <ac:chgData name="Natalie Moulder" userId="fac72fe4-5896-4ef2-829c-4de7653531a0" providerId="ADAL" clId="{E694585D-9147-4D1D-9595-E6F0CDA6E9ED}" dt="2026-09-04T16:22:22.142" v="325" actId="1076"/>
          <ac:spMkLst>
            <pc:docMk/>
            <pc:sldMk cId="3557573348" sldId="274"/>
            <ac:spMk id="2" creationId="{FC9C88CD-BE97-F5EF-6BF8-46B2A9E32E53}"/>
          </ac:spMkLst>
        </pc:spChg>
        <pc:spChg chg="mod">
          <ac:chgData name="Natalie Moulder" userId="fac72fe4-5896-4ef2-829c-4de7653531a0" providerId="ADAL" clId="{E694585D-9147-4D1D-9595-E6F0CDA6E9ED}" dt="2026-09-04T16:22:25.321" v="327" actId="27636"/>
          <ac:spMkLst>
            <pc:docMk/>
            <pc:sldMk cId="3557573348" sldId="274"/>
            <ac:spMk id="3" creationId="{542F0D65-C21B-B3A9-285C-277210099EB0}"/>
          </ac:spMkLst>
        </pc:spChg>
      </pc:sldChg>
      <pc:sldChg chg="modSp mod">
        <pc:chgData name="Natalie Moulder" userId="fac72fe4-5896-4ef2-829c-4de7653531a0" providerId="ADAL" clId="{E694585D-9147-4D1D-9595-E6F0CDA6E9ED}" dt="2026-09-04T15:21:39.475" v="46" actId="27636"/>
        <pc:sldMkLst>
          <pc:docMk/>
          <pc:sldMk cId="3106567276" sldId="281"/>
        </pc:sldMkLst>
        <pc:spChg chg="mod">
          <ac:chgData name="Natalie Moulder" userId="fac72fe4-5896-4ef2-829c-4de7653531a0" providerId="ADAL" clId="{E694585D-9147-4D1D-9595-E6F0CDA6E9ED}" dt="2026-09-04T15:21:39.475" v="46" actId="27636"/>
          <ac:spMkLst>
            <pc:docMk/>
            <pc:sldMk cId="3106567276" sldId="281"/>
            <ac:spMk id="3" creationId="{EB53A735-EAE0-DA77-4B09-29BE78933684}"/>
          </ac:spMkLst>
        </pc:spChg>
      </pc:sldChg>
      <pc:sldChg chg="modSp mod">
        <pc:chgData name="Natalie Moulder" userId="fac72fe4-5896-4ef2-829c-4de7653531a0" providerId="ADAL" clId="{E694585D-9147-4D1D-9595-E6F0CDA6E9ED}" dt="2026-09-04T15:22:52.246" v="66" actId="20577"/>
        <pc:sldMkLst>
          <pc:docMk/>
          <pc:sldMk cId="1811337834" sldId="284"/>
        </pc:sldMkLst>
        <pc:spChg chg="mod">
          <ac:chgData name="Natalie Moulder" userId="fac72fe4-5896-4ef2-829c-4de7653531a0" providerId="ADAL" clId="{E694585D-9147-4D1D-9595-E6F0CDA6E9ED}" dt="2026-09-04T15:22:52.246" v="66" actId="20577"/>
          <ac:spMkLst>
            <pc:docMk/>
            <pc:sldMk cId="1811337834" sldId="284"/>
            <ac:spMk id="3" creationId="{DCA3AB07-251F-E11A-133E-173DB53B3B9E}"/>
          </ac:spMkLst>
        </pc:spChg>
      </pc:sldChg>
      <pc:sldChg chg="addSp delSp modSp mod">
        <pc:chgData name="Natalie Moulder" userId="fac72fe4-5896-4ef2-829c-4de7653531a0" providerId="ADAL" clId="{E694585D-9147-4D1D-9595-E6F0CDA6E9ED}" dt="2026-09-04T15:17:40.115" v="12" actId="166"/>
        <pc:sldMkLst>
          <pc:docMk/>
          <pc:sldMk cId="3173401889" sldId="290"/>
        </pc:sldMkLst>
        <pc:picChg chg="ord">
          <ac:chgData name="Natalie Moulder" userId="fac72fe4-5896-4ef2-829c-4de7653531a0" providerId="ADAL" clId="{E694585D-9147-4D1D-9595-E6F0CDA6E9ED}" dt="2026-09-04T15:17:40.115" v="12" actId="166"/>
          <ac:picMkLst>
            <pc:docMk/>
            <pc:sldMk cId="3173401889" sldId="290"/>
            <ac:picMk id="4" creationId="{9BFE045E-6A8C-0D69-F44A-C4DC83AFEDD4}"/>
          </ac:picMkLst>
        </pc:picChg>
      </pc:sldChg>
      <pc:sldChg chg="modSp add mod">
        <pc:chgData name="Natalie Moulder" userId="fac72fe4-5896-4ef2-829c-4de7653531a0" providerId="ADAL" clId="{E694585D-9147-4D1D-9595-E6F0CDA6E9ED}" dt="2026-09-04T16:21:25.929" v="254" actId="2711"/>
        <pc:sldMkLst>
          <pc:docMk/>
          <pc:sldMk cId="503633689" sldId="291"/>
        </pc:sldMkLst>
        <pc:spChg chg="mod">
          <ac:chgData name="Natalie Moulder" userId="fac72fe4-5896-4ef2-829c-4de7653531a0" providerId="ADAL" clId="{E694585D-9147-4D1D-9595-E6F0CDA6E9ED}" dt="2026-09-04T16:21:25.929" v="254" actId="2711"/>
          <ac:spMkLst>
            <pc:docMk/>
            <pc:sldMk cId="503633689" sldId="291"/>
            <ac:spMk id="2" creationId="{EB6DC87A-20EC-3968-44FC-5D786DB8DAD0}"/>
          </ac:spMkLst>
        </pc:spChg>
        <pc:spChg chg="mod">
          <ac:chgData name="Natalie Moulder" userId="fac72fe4-5896-4ef2-829c-4de7653531a0" providerId="ADAL" clId="{E694585D-9147-4D1D-9595-E6F0CDA6E9ED}" dt="2026-09-04T16:21:25.929" v="254" actId="2711"/>
          <ac:spMkLst>
            <pc:docMk/>
            <pc:sldMk cId="503633689" sldId="291"/>
            <ac:spMk id="3" creationId="{BD58CEA0-34BB-EFD8-0103-D7DA670F8711}"/>
          </ac:spMkLst>
        </pc:spChg>
      </pc:sldChg>
    </pc:docChg>
  </pc:docChgLst>
  <pc:docChgLst>
    <pc:chgData name="Natalie Moulder" userId="S::nmoulder@jlg.odbst.org::fac72fe4-5896-4ef2-829c-4de7653531a0" providerId="AD" clId="Web-{00000000-0000-0000-0000-000000000000}"/>
    <pc:docChg chg="addSld delSld modSld">
      <pc:chgData name="Natalie Moulder" userId="S::nmoulder@jlg.odbst.org::fac72fe4-5896-4ef2-829c-4de7653531a0" providerId="AD" clId="Web-{00000000-0000-0000-0000-000000000000}" dt="2026-09-04T16:23:34.940" v="234"/>
      <pc:docMkLst>
        <pc:docMk/>
      </pc:docMkLst>
      <pc:sldChg chg="modSp">
        <pc:chgData name="Natalie Moulder" userId="S::nmoulder@jlg.odbst.org::fac72fe4-5896-4ef2-829c-4de7653531a0" providerId="AD" clId="Web-{00000000-0000-0000-0000-000000000000}" dt="2026-09-04T15:11:12.305" v="214" actId="20577"/>
        <pc:sldMkLst>
          <pc:docMk/>
          <pc:sldMk cId="3557573348" sldId="274"/>
        </pc:sldMkLst>
        <pc:spChg chg="mod">
          <ac:chgData name="Natalie Moulder" userId="S::nmoulder@jlg.odbst.org::fac72fe4-5896-4ef2-829c-4de7653531a0" providerId="AD" clId="Web-{00000000-0000-0000-0000-000000000000}" dt="2026-09-04T15:11:12.305" v="214" actId="20577"/>
          <ac:spMkLst>
            <pc:docMk/>
            <pc:sldMk cId="3557573348" sldId="274"/>
            <ac:spMk id="3" creationId="{542F0D65-C21B-B3A9-285C-277210099EB0}"/>
          </ac:spMkLst>
        </pc:spChg>
      </pc:sldChg>
      <pc:sldChg chg="addSp delSp modSp add replId">
        <pc:chgData name="Natalie Moulder" userId="S::nmoulder@jlg.odbst.org::fac72fe4-5896-4ef2-829c-4de7653531a0" providerId="AD" clId="Web-{00000000-0000-0000-0000-000000000000}" dt="2026-09-04T15:11:47.649" v="233" actId="20577"/>
        <pc:sldMkLst>
          <pc:docMk/>
          <pc:sldMk cId="3173401889" sldId="290"/>
        </pc:sldMkLst>
        <pc:spChg chg="mod">
          <ac:chgData name="Natalie Moulder" userId="S::nmoulder@jlg.odbst.org::fac72fe4-5896-4ef2-829c-4de7653531a0" providerId="AD" clId="Web-{00000000-0000-0000-0000-000000000000}" dt="2026-09-04T15:11:47.649" v="233" actId="20577"/>
          <ac:spMkLst>
            <pc:docMk/>
            <pc:sldMk cId="3173401889" sldId="290"/>
            <ac:spMk id="2" creationId="{9BE806CA-C25A-BEC1-00CD-FF15BEE61252}"/>
          </ac:spMkLst>
        </pc:spChg>
      </pc:sldChg>
    </pc:docChg>
  </pc:docChgLst>
  <pc:docChgLst>
    <pc:chgData name="K Holland" userId="S::kholland@jlg.odbst.org::6aa0963f-27b3-4095-85a7-eaa2807af404" providerId="AD" clId="Web-{69D88E7A-CD6D-1264-AD3A-E8F20DA8CF44}"/>
    <pc:docChg chg="modSld">
      <pc:chgData name="K Holland" userId="S::kholland@jlg.odbst.org::6aa0963f-27b3-4095-85a7-eaa2807af404" providerId="AD" clId="Web-{69D88E7A-CD6D-1264-AD3A-E8F20DA8CF44}" dt="2026-09-07T21:10:54.251" v="10" actId="20577"/>
      <pc:docMkLst>
        <pc:docMk/>
      </pc:docMkLst>
      <pc:sldChg chg="modSp">
        <pc:chgData name="K Holland" userId="S::kholland@jlg.odbst.org::6aa0963f-27b3-4095-85a7-eaa2807af404" providerId="AD" clId="Web-{69D88E7A-CD6D-1264-AD3A-E8F20DA8CF44}" dt="2026-09-07T21:09:40.748" v="9" actId="20577"/>
        <pc:sldMkLst>
          <pc:docMk/>
          <pc:sldMk cId="3446952881" sldId="258"/>
        </pc:sldMkLst>
        <pc:spChg chg="mod">
          <ac:chgData name="K Holland" userId="S::kholland@jlg.odbst.org::6aa0963f-27b3-4095-85a7-eaa2807af404" providerId="AD" clId="Web-{69D88E7A-CD6D-1264-AD3A-E8F20DA8CF44}" dt="2026-09-07T21:09:40.748" v="9" actId="20577"/>
          <ac:spMkLst>
            <pc:docMk/>
            <pc:sldMk cId="3446952881" sldId="258"/>
            <ac:spMk id="3" creationId="{2CF72B6E-80E8-EE00-B7F8-3CC9D1B8018D}"/>
          </ac:spMkLst>
        </pc:spChg>
      </pc:sldChg>
      <pc:sldChg chg="modSp">
        <pc:chgData name="K Holland" userId="S::kholland@jlg.odbst.org::6aa0963f-27b3-4095-85a7-eaa2807af404" providerId="AD" clId="Web-{69D88E7A-CD6D-1264-AD3A-E8F20DA8CF44}" dt="2026-09-07T21:10:54.251" v="10" actId="20577"/>
        <pc:sldMkLst>
          <pc:docMk/>
          <pc:sldMk cId="3557573348" sldId="274"/>
        </pc:sldMkLst>
        <pc:spChg chg="mod">
          <ac:chgData name="K Holland" userId="S::kholland@jlg.odbst.org::6aa0963f-27b3-4095-85a7-eaa2807af404" providerId="AD" clId="Web-{69D88E7A-CD6D-1264-AD3A-E8F20DA8CF44}" dt="2026-09-07T21:10:54.251" v="10" actId="20577"/>
          <ac:spMkLst>
            <pc:docMk/>
            <pc:sldMk cId="3557573348" sldId="274"/>
            <ac:spMk id="3" creationId="{542F0D65-C21B-B3A9-285C-277210099EB0}"/>
          </ac:spMkLst>
        </pc:spChg>
      </pc:sldChg>
    </pc:docChg>
  </pc:docChgLst>
  <pc:docChgLst>
    <pc:chgData name="K Holland" userId="S::kholland@jlg.odbst.org::6aa0963f-27b3-4095-85a7-eaa2807af404" providerId="AD" clId="Web-{50DEE23E-8066-3969-BF60-95ED8DE5E142}"/>
    <pc:docChg chg="modSld">
      <pc:chgData name="K Holland" userId="S::kholland@jlg.odbst.org::6aa0963f-27b3-4095-85a7-eaa2807af404" providerId="AD" clId="Web-{50DEE23E-8066-3969-BF60-95ED8DE5E142}" dt="2026-09-07T21:15:16.783" v="2" actId="20577"/>
      <pc:docMkLst>
        <pc:docMk/>
      </pc:docMkLst>
      <pc:sldChg chg="modSp">
        <pc:chgData name="K Holland" userId="S::kholland@jlg.odbst.org::6aa0963f-27b3-4095-85a7-eaa2807af404" providerId="AD" clId="Web-{50DEE23E-8066-3969-BF60-95ED8DE5E142}" dt="2026-09-07T21:15:16.783" v="2" actId="20577"/>
        <pc:sldMkLst>
          <pc:docMk/>
          <pc:sldMk cId="3446952881" sldId="258"/>
        </pc:sldMkLst>
        <pc:spChg chg="mod">
          <ac:chgData name="K Holland" userId="S::kholland@jlg.odbst.org::6aa0963f-27b3-4095-85a7-eaa2807af404" providerId="AD" clId="Web-{50DEE23E-8066-3969-BF60-95ED8DE5E142}" dt="2026-09-07T21:15:16.783" v="2" actId="20577"/>
          <ac:spMkLst>
            <pc:docMk/>
            <pc:sldMk cId="3446952881" sldId="258"/>
            <ac:spMk id="3" creationId="{2CF72B6E-80E8-EE00-B7F8-3CC9D1B8018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A1B15C-EAF5-47E6-B948-E34FF27BB06E}" type="datetimeFigureOut">
              <a:rPr lang="en-GB" smtClean="0"/>
              <a:t>08/09/2026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E9F979-547A-43ED-8E4D-768C1E96A357}" type="slidenum">
              <a:rPr lang="en-GB" smtClean="0"/>
              <a:t>‹#›</a:t>
            </a:fld>
            <a:endParaRPr lang="en-GB"/>
          </a:p>
        </p:txBody>
      </p:sp>
    </p:spTree>
    <p:extLst>
      <p:ext uri="{BB962C8B-B14F-4D97-AF65-F5344CB8AC3E}">
        <p14:creationId xmlns:p14="http://schemas.microsoft.com/office/powerpoint/2010/main" val="3711394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E7B6BA8-570A-4C9F-8025-3B168114B050}" type="slidenum">
              <a:rPr lang="en-GB" smtClean="0"/>
              <a:t>2</a:t>
            </a:fld>
            <a:endParaRPr lang="en-GB"/>
          </a:p>
        </p:txBody>
      </p:sp>
    </p:spTree>
    <p:extLst>
      <p:ext uri="{BB962C8B-B14F-4D97-AF65-F5344CB8AC3E}">
        <p14:creationId xmlns:p14="http://schemas.microsoft.com/office/powerpoint/2010/main" val="973861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9E8B-5F77-D63A-6663-E185D09E9A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2A0651A-42FD-6803-D1F6-8C134E4E9C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CC57FA0-2F6C-4398-4A14-6FDE3C8D09BA}"/>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5" name="Footer Placeholder 4">
            <a:extLst>
              <a:ext uri="{FF2B5EF4-FFF2-40B4-BE49-F238E27FC236}">
                <a16:creationId xmlns:a16="http://schemas.microsoft.com/office/drawing/2014/main" id="{3DDC180E-4D9E-9D9E-47C9-8E8284DAE7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D92B0C-8480-DECF-6179-0A59267A258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74634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393B5-E063-0EC5-0A3C-EEA7034D5F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56D833-0BCC-E9AF-312D-81D12E07C2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8D031A-3391-40E4-C1DD-2A4B68EB265B}"/>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5" name="Footer Placeholder 4">
            <a:extLst>
              <a:ext uri="{FF2B5EF4-FFF2-40B4-BE49-F238E27FC236}">
                <a16:creationId xmlns:a16="http://schemas.microsoft.com/office/drawing/2014/main" id="{C67358F9-C826-16CD-3314-95058287A2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BC96DB-81AF-7A13-ED89-BF87C43B7D42}"/>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484074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5C5DC-185F-669E-863A-EC91FB2087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949E01-A0BC-D912-D603-AB19E88242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30C0AA-F81C-FF7C-50CE-A99C87E7F2C3}"/>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5" name="Footer Placeholder 4">
            <a:extLst>
              <a:ext uri="{FF2B5EF4-FFF2-40B4-BE49-F238E27FC236}">
                <a16:creationId xmlns:a16="http://schemas.microsoft.com/office/drawing/2014/main" id="{4BA31538-2D90-B147-A773-D651A29840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02E90D-EC6E-9AC9-20B5-FC8B3AE0D116}"/>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951775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BC7CA-17AC-C146-36E2-AD679F17EB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853BAB-95EF-9788-1CA4-20076CD8CD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A1362D-CB02-B18C-EF4F-6BCFB65062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77F90E-094F-0885-CE55-F17C32C659ED}"/>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6" name="Footer Placeholder 5">
            <a:extLst>
              <a:ext uri="{FF2B5EF4-FFF2-40B4-BE49-F238E27FC236}">
                <a16:creationId xmlns:a16="http://schemas.microsoft.com/office/drawing/2014/main" id="{1CB4CEDF-BAA6-7153-4C14-02E6C9646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87BCFC-B90B-6D7F-797C-41FC5B88B70B}"/>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15379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BB13-44C3-EC94-0C28-31B4137584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2644D6-59F4-3152-D59B-B71D6BE3F6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178554-CD2A-62F3-8C5E-B0215470B5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D24E9D-5CA1-87E8-2872-1297E66938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5A570B-64F5-0F74-EAFC-90B829CF11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96CE00-06EC-B93A-7005-42A8DE55E9E7}"/>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8" name="Footer Placeholder 7">
            <a:extLst>
              <a:ext uri="{FF2B5EF4-FFF2-40B4-BE49-F238E27FC236}">
                <a16:creationId xmlns:a16="http://schemas.microsoft.com/office/drawing/2014/main" id="{4F72BFA0-C87F-7C97-5E27-3B2624E4E4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909903D-5661-49E2-8CAE-8BF97887E958}"/>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729887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600A3-5D84-F784-44F2-4DF9254C38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D31C08-166A-296C-7787-BE5D83C6A2F3}"/>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4" name="Footer Placeholder 3">
            <a:extLst>
              <a:ext uri="{FF2B5EF4-FFF2-40B4-BE49-F238E27FC236}">
                <a16:creationId xmlns:a16="http://schemas.microsoft.com/office/drawing/2014/main" id="{CC18FBAA-CCCF-43EC-A7A8-BF064E0F62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25607-47AE-1332-9759-E7D3AC72FCF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120315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FA4285-D995-F138-9C79-B7722F4F7A6F}"/>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3" name="Footer Placeholder 2">
            <a:extLst>
              <a:ext uri="{FF2B5EF4-FFF2-40B4-BE49-F238E27FC236}">
                <a16:creationId xmlns:a16="http://schemas.microsoft.com/office/drawing/2014/main" id="{F4970856-4C6B-F0CA-9454-C71777CA98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0DD79D-882A-67A0-53E2-CCD8F56902FE}"/>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426548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C95F8-9F2A-E8AC-9AA2-95B0C1AD89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C24991-2463-B799-FCF3-1AB0F3AF66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B17792-58C8-A986-EFC3-4F312C9C3B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59665A-A415-4AAB-145B-6EEDFA9058CC}"/>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6" name="Footer Placeholder 5">
            <a:extLst>
              <a:ext uri="{FF2B5EF4-FFF2-40B4-BE49-F238E27FC236}">
                <a16:creationId xmlns:a16="http://schemas.microsoft.com/office/drawing/2014/main" id="{B4DA0940-340B-CF61-C457-0D4E444661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56FB3-9B7F-60CD-3B78-1E73B485BA7C}"/>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05758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0F23B-F8E4-FD16-8883-62BA23DCC2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F00973-89DB-C481-84E7-1CBC38E589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3C108C6-48A5-1CD2-93F3-55D78698D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EB14D2-3A20-2E8F-B0BE-C114AFF83532}"/>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6" name="Footer Placeholder 5">
            <a:extLst>
              <a:ext uri="{FF2B5EF4-FFF2-40B4-BE49-F238E27FC236}">
                <a16:creationId xmlns:a16="http://schemas.microsoft.com/office/drawing/2014/main" id="{BC169FD6-AE75-72A4-06F1-BBA5DC8264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534CFD-C77A-560D-5FFD-896C6CCD6754}"/>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995246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77103-11A3-9CF3-9A92-C50ED8BA28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ECD123-8B63-B48B-AAFD-A7D10561F2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4AD58C-05A9-71F2-F7D9-0195692D07E6}"/>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5" name="Footer Placeholder 4">
            <a:extLst>
              <a:ext uri="{FF2B5EF4-FFF2-40B4-BE49-F238E27FC236}">
                <a16:creationId xmlns:a16="http://schemas.microsoft.com/office/drawing/2014/main" id="{91F4E469-FD35-8B0B-9327-F194712A20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3C4E8A-4646-2B5C-E246-AE465A09987D}"/>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767766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82D489-6FD8-0A5F-22F0-D0C14B781E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8BDDDC-EC43-863D-2D33-A73ECDD810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20762-5F5B-53C3-09A6-94C50AF40BD8}"/>
              </a:ext>
            </a:extLst>
          </p:cNvPr>
          <p:cNvSpPr>
            <a:spLocks noGrp="1"/>
          </p:cNvSpPr>
          <p:nvPr>
            <p:ph type="dt" sz="half" idx="10"/>
          </p:nvPr>
        </p:nvSpPr>
        <p:spPr/>
        <p:txBody>
          <a:bodyPr/>
          <a:lstStyle/>
          <a:p>
            <a:fld id="{6989CA0E-EEAF-4C0D-A9C8-2C95AA132BCA}" type="datetimeFigureOut">
              <a:rPr lang="en-GB" smtClean="0"/>
              <a:t>08/09/2026</a:t>
            </a:fld>
            <a:endParaRPr lang="en-GB"/>
          </a:p>
        </p:txBody>
      </p:sp>
      <p:sp>
        <p:nvSpPr>
          <p:cNvPr id="5" name="Footer Placeholder 4">
            <a:extLst>
              <a:ext uri="{FF2B5EF4-FFF2-40B4-BE49-F238E27FC236}">
                <a16:creationId xmlns:a16="http://schemas.microsoft.com/office/drawing/2014/main" id="{C7D54CD6-1DA1-4FF6-C9DD-BFF666769B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492AB1-B5F5-6765-74D0-2852AFFBBA69}"/>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1333170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C718C6-78CB-5E86-B504-95B40CF10B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212F92-ABA3-B9EA-05EA-8B72CD7FDF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5D4479-D514-8639-3B75-4773AF48ED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9CA0E-EEAF-4C0D-A9C8-2C95AA132BCA}" type="datetimeFigureOut">
              <a:rPr lang="en-GB" smtClean="0"/>
              <a:t>08/09/2026</a:t>
            </a:fld>
            <a:endParaRPr lang="en-GB"/>
          </a:p>
        </p:txBody>
      </p:sp>
      <p:sp>
        <p:nvSpPr>
          <p:cNvPr id="5" name="Footer Placeholder 4">
            <a:extLst>
              <a:ext uri="{FF2B5EF4-FFF2-40B4-BE49-F238E27FC236}">
                <a16:creationId xmlns:a16="http://schemas.microsoft.com/office/drawing/2014/main" id="{CB2B1772-B0E1-41E2-BCFD-DACEAB75F9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610F605-2013-C40D-7B42-C674710752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B3E1C0-02B9-49B8-8FE6-A00E3970B36E}" type="slidenum">
              <a:rPr lang="en-GB" smtClean="0"/>
              <a:t>‹#›</a:t>
            </a:fld>
            <a:endParaRPr lang="en-GB"/>
          </a:p>
        </p:txBody>
      </p:sp>
    </p:spTree>
    <p:extLst>
      <p:ext uri="{BB962C8B-B14F-4D97-AF65-F5344CB8AC3E}">
        <p14:creationId xmlns:p14="http://schemas.microsoft.com/office/powerpoint/2010/main" val="2396691849"/>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Green Abstract Background Png - Green Abstract Background PNG Image |  Transparent PNG Free Download on SeekPNG">
            <a:extLst>
              <a:ext uri="{FF2B5EF4-FFF2-40B4-BE49-F238E27FC236}">
                <a16:creationId xmlns:a16="http://schemas.microsoft.com/office/drawing/2014/main" id="{3602D0FD-A36F-0716-C73B-6A8A70D030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5054" y="-301245"/>
            <a:ext cx="9396236" cy="79753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25FA8C4-EF53-C314-1E6F-6DB2E32211F9}"/>
              </a:ext>
            </a:extLst>
          </p:cNvPr>
          <p:cNvSpPr>
            <a:spLocks noGrp="1"/>
          </p:cNvSpPr>
          <p:nvPr>
            <p:ph type="ctrTitle"/>
          </p:nvPr>
        </p:nvSpPr>
        <p:spPr>
          <a:xfrm>
            <a:off x="359964" y="2229853"/>
            <a:ext cx="5768120" cy="2679032"/>
          </a:xfrm>
        </p:spPr>
        <p:txBody>
          <a:bodyPr>
            <a:normAutofit/>
          </a:bodyPr>
          <a:lstStyle/>
          <a:p>
            <a:r>
              <a:rPr lang="en-GB" b="1">
                <a:solidFill>
                  <a:schemeClr val="accent6">
                    <a:lumMod val="50000"/>
                  </a:schemeClr>
                </a:solidFill>
                <a:latin typeface="Abadi Extra Light" panose="020B0204020104020204" pitchFamily="34" charset="0"/>
              </a:rPr>
              <a:t>Meet the Teacher </a:t>
            </a:r>
            <a:br>
              <a:rPr lang="en-GB" b="1">
                <a:solidFill>
                  <a:schemeClr val="accent6">
                    <a:lumMod val="50000"/>
                  </a:schemeClr>
                </a:solidFill>
                <a:latin typeface="Abadi Extra Light" panose="020B0204020104020204" pitchFamily="34" charset="0"/>
              </a:rPr>
            </a:br>
            <a:r>
              <a:rPr lang="en-GB" b="1">
                <a:solidFill>
                  <a:schemeClr val="accent6">
                    <a:lumMod val="50000"/>
                  </a:schemeClr>
                </a:solidFill>
                <a:latin typeface="Abadi Extra Light" panose="020B0204020104020204" pitchFamily="34" charset="0"/>
              </a:rPr>
              <a:t> Year 3</a:t>
            </a:r>
          </a:p>
        </p:txBody>
      </p:sp>
      <p:pic>
        <p:nvPicPr>
          <p:cNvPr id="6" name="Picture 5" descr="A yellow and green cross in a circle with words&#10;&#10;Description automatically generated with low confidence">
            <a:extLst>
              <a:ext uri="{FF2B5EF4-FFF2-40B4-BE49-F238E27FC236}">
                <a16:creationId xmlns:a16="http://schemas.microsoft.com/office/drawing/2014/main" id="{61D16745-57A6-D058-9E38-59B3BE61E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853" y="223867"/>
            <a:ext cx="1496571" cy="1520955"/>
          </a:xfrm>
          <a:prstGeom prst="rect">
            <a:avLst/>
          </a:prstGeom>
        </p:spPr>
      </p:pic>
    </p:spTree>
    <p:extLst>
      <p:ext uri="{BB962C8B-B14F-4D97-AF65-F5344CB8AC3E}">
        <p14:creationId xmlns:p14="http://schemas.microsoft.com/office/powerpoint/2010/main" val="6456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5245E-51D9-04A7-0489-9FB2EABAD55F}"/>
              </a:ext>
            </a:extLst>
          </p:cNvPr>
          <p:cNvSpPr>
            <a:spLocks noGrp="1"/>
          </p:cNvSpPr>
          <p:nvPr>
            <p:ph type="title"/>
          </p:nvPr>
        </p:nvSpPr>
        <p:spPr>
          <a:xfrm>
            <a:off x="217714" y="0"/>
            <a:ext cx="10515600" cy="1325563"/>
          </a:xfrm>
        </p:spPr>
        <p:txBody>
          <a:bodyPr/>
          <a:lstStyle/>
          <a:p>
            <a:r>
              <a:rPr lang="en-GB" u="sng">
                <a:latin typeface="Source Sans Pro Light" panose="020B0403030403020204" pitchFamily="34" charset="0"/>
                <a:ea typeface="Source Sans Pro Light" panose="020B0403030403020204" pitchFamily="34" charset="0"/>
              </a:rPr>
              <a:t>Vision and Values</a:t>
            </a:r>
          </a:p>
        </p:txBody>
      </p:sp>
      <p:sp>
        <p:nvSpPr>
          <p:cNvPr id="3" name="Content Placeholder 2">
            <a:extLst>
              <a:ext uri="{FF2B5EF4-FFF2-40B4-BE49-F238E27FC236}">
                <a16:creationId xmlns:a16="http://schemas.microsoft.com/office/drawing/2014/main" id="{466BC362-4331-83FE-22D4-6867ABEEB19F}"/>
              </a:ext>
            </a:extLst>
          </p:cNvPr>
          <p:cNvSpPr>
            <a:spLocks noGrp="1"/>
          </p:cNvSpPr>
          <p:nvPr>
            <p:ph idx="1"/>
          </p:nvPr>
        </p:nvSpPr>
        <p:spPr>
          <a:xfrm>
            <a:off x="217714" y="1575144"/>
            <a:ext cx="11471124" cy="5073468"/>
          </a:xfrm>
        </p:spPr>
        <p:txBody>
          <a:bodyPr>
            <a:normAutofit/>
          </a:bodyPr>
          <a:lstStyle/>
          <a:p>
            <a:pPr marL="0" indent="0">
              <a:buNone/>
            </a:pPr>
            <a:r>
              <a:rPr lang="en-GB">
                <a:latin typeface="Source Sans Pro Light" panose="020B0403030403020204" pitchFamily="34" charset="0"/>
                <a:ea typeface="Source Sans Pro Light" panose="020B0403030403020204" pitchFamily="34" charset="0"/>
              </a:rPr>
              <a:t>We start the year reminding everyone of our vision and values. As a Church school we have a distinctive character where Christian values are promoted in all aspects of school life. </a:t>
            </a:r>
            <a:endParaRPr lang="en-GB">
              <a:latin typeface="Source Sans Pro Light" panose="020B0403030403020204" pitchFamily="34" charset="0"/>
              <a:ea typeface="Source Sans Pro Light" panose="020B0403030403020204" pitchFamily="34" charset="0"/>
              <a:cs typeface="Calibri"/>
            </a:endParaRPr>
          </a:p>
          <a:p>
            <a:pPr marL="0" indent="0" algn="ctr">
              <a:buNone/>
            </a:pPr>
            <a:r>
              <a:rPr lang="en-GB" i="1">
                <a:solidFill>
                  <a:srgbClr val="CC00CC"/>
                </a:solidFill>
                <a:latin typeface="Source Sans Pro Light" panose="020B0403030403020204" pitchFamily="34" charset="0"/>
                <a:ea typeface="Source Sans Pro Light" panose="020B0403030403020204" pitchFamily="34" charset="0"/>
              </a:rPr>
              <a:t>Nurturing potential </a:t>
            </a:r>
            <a:r>
              <a:rPr lang="en-GB" i="1" u="sng">
                <a:solidFill>
                  <a:srgbClr val="CC00CC"/>
                </a:solidFill>
                <a:latin typeface="Source Sans Pro Light" panose="020B0403030403020204" pitchFamily="34" charset="0"/>
                <a:ea typeface="Source Sans Pro Light" panose="020B0403030403020204" pitchFamily="34" charset="0"/>
              </a:rPr>
              <a:t>for all </a:t>
            </a:r>
            <a:r>
              <a:rPr lang="en-GB" i="1">
                <a:solidFill>
                  <a:srgbClr val="CC00CC"/>
                </a:solidFill>
                <a:latin typeface="Source Sans Pro Light" panose="020B0403030403020204" pitchFamily="34" charset="0"/>
                <a:ea typeface="Source Sans Pro Light" panose="020B0403030403020204" pitchFamily="34" charset="0"/>
              </a:rPr>
              <a:t>within a Christian ethos</a:t>
            </a:r>
          </a:p>
          <a:p>
            <a:pPr marL="0" indent="0" algn="ctr">
              <a:buNone/>
            </a:pPr>
            <a:r>
              <a:rPr lang="en-GB" i="1">
                <a:solidFill>
                  <a:srgbClr val="CC00CC"/>
                </a:solidFill>
                <a:latin typeface="Source Sans Pro Light" panose="020B0403030403020204" pitchFamily="34" charset="0"/>
                <a:ea typeface="Source Sans Pro Light" panose="020B0403030403020204" pitchFamily="34" charset="0"/>
                <a:cs typeface="Calibri"/>
              </a:rPr>
              <a:t>"Therefore, encourage one another and build each other up"</a:t>
            </a:r>
            <a:endParaRPr lang="en-GB" i="1">
              <a:solidFill>
                <a:srgbClr val="CC00CC"/>
              </a:solidFill>
              <a:latin typeface="Source Sans Pro Light" panose="020B0403030403020204" pitchFamily="34" charset="0"/>
              <a:ea typeface="Source Sans Pro Light" panose="020B0403030403020204" pitchFamily="34" charset="0"/>
            </a:endParaRPr>
          </a:p>
          <a:p>
            <a:pPr marL="0" indent="0" algn="ctr">
              <a:buNone/>
            </a:pPr>
            <a:r>
              <a:rPr lang="en-GB" i="1">
                <a:solidFill>
                  <a:srgbClr val="CC00CC"/>
                </a:solidFill>
                <a:latin typeface="Source Sans Pro Light" panose="020B0403030403020204" pitchFamily="34" charset="0"/>
                <a:ea typeface="Source Sans Pro Light" panose="020B0403030403020204" pitchFamily="34" charset="0"/>
              </a:rPr>
              <a:t>1 Thessalonians 5:11 (NIV)</a:t>
            </a:r>
          </a:p>
          <a:p>
            <a:pPr marL="0" indent="0" algn="ctr">
              <a:buNone/>
            </a:pPr>
            <a:endParaRPr lang="en-GB" sz="1100" i="1">
              <a:solidFill>
                <a:srgbClr val="CC00CC"/>
              </a:solidFill>
              <a:latin typeface="Source Sans Pro Light" panose="020B0403030403020204" pitchFamily="34" charset="0"/>
              <a:ea typeface="Source Sans Pro Light" panose="020B0403030403020204" pitchFamily="34" charset="0"/>
              <a:cs typeface="Calibri"/>
            </a:endParaRPr>
          </a:p>
          <a:p>
            <a:pPr marL="0" indent="0">
              <a:buNone/>
            </a:pPr>
            <a:r>
              <a:rPr lang="en-GB">
                <a:latin typeface="Source Sans Pro Light" panose="020B0403030403020204" pitchFamily="34" charset="0"/>
                <a:ea typeface="Source Sans Pro Light" panose="020B0403030403020204" pitchFamily="34" charset="0"/>
              </a:rPr>
              <a:t>Together we will work to enable all our children to achieve their full potential within our Christian family. Through the teachings and examples of Jesus, we nurture individuality - providing challenge, developing self-esteem and promoting care and respect for each other and God’s world. </a:t>
            </a:r>
          </a:p>
          <a:p>
            <a:pPr marL="0" indent="0">
              <a:buNone/>
            </a:pPr>
            <a:endParaRPr lang="en-GB">
              <a:latin typeface="Source Sans Pro Light" panose="020B0403030403020204" pitchFamily="34" charset="0"/>
              <a:ea typeface="Source Sans Pro Light" panose="020B0403030403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CFED18E-D8D5-6421-5747-7E4466C4F0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9" name="Group 8">
            <a:extLst>
              <a:ext uri="{FF2B5EF4-FFF2-40B4-BE49-F238E27FC236}">
                <a16:creationId xmlns:a16="http://schemas.microsoft.com/office/drawing/2014/main" id="{B401C012-126F-CA7E-D0E7-CF39FA59AF3C}"/>
              </a:ext>
            </a:extLst>
          </p:cNvPr>
          <p:cNvGrpSpPr/>
          <p:nvPr/>
        </p:nvGrpSpPr>
        <p:grpSpPr>
          <a:xfrm>
            <a:off x="12441" y="6330140"/>
            <a:ext cx="12179559" cy="528280"/>
            <a:chOff x="12441" y="6330140"/>
            <a:chExt cx="12179559" cy="528280"/>
          </a:xfrm>
        </p:grpSpPr>
        <p:pic>
          <p:nvPicPr>
            <p:cNvPr id="13314" name="Picture 2" descr="Abstract Background Green Vector Free Vector Download 407131 | CannyPic">
              <a:extLst>
                <a:ext uri="{FF2B5EF4-FFF2-40B4-BE49-F238E27FC236}">
                  <a16:creationId xmlns:a16="http://schemas.microsoft.com/office/drawing/2014/main" id="{453BE082-3818-012D-C7C6-03719F0C30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bstract Background Green Vector Free Vector Download 407131 | CannyPic">
              <a:extLst>
                <a:ext uri="{FF2B5EF4-FFF2-40B4-BE49-F238E27FC236}">
                  <a16:creationId xmlns:a16="http://schemas.microsoft.com/office/drawing/2014/main" id="{4E6E0CBC-A9A7-7A0A-5EA5-0CECDCA6B4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bstract Background Green Vector Free Vector Download 407131 | CannyPic">
              <a:extLst>
                <a:ext uri="{FF2B5EF4-FFF2-40B4-BE49-F238E27FC236}">
                  <a16:creationId xmlns:a16="http://schemas.microsoft.com/office/drawing/2014/main" id="{4CC45DCA-B0B2-3C80-3A92-AA4E4906BC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00BED86F-C8B6-795B-F734-EFE5511D0F0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2530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C0CB6-A3A5-B1E8-211A-17C80DB9D610}"/>
              </a:ext>
            </a:extLst>
          </p:cNvPr>
          <p:cNvSpPr>
            <a:spLocks noGrp="1"/>
          </p:cNvSpPr>
          <p:nvPr>
            <p:ph type="title"/>
          </p:nvPr>
        </p:nvSpPr>
        <p:spPr/>
        <p:txBody>
          <a:bodyPr/>
          <a:lstStyle/>
          <a:p>
            <a:r>
              <a:rPr lang="en-GB" b="1">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Introducing the team</a:t>
            </a:r>
          </a:p>
        </p:txBody>
      </p:sp>
      <p:sp>
        <p:nvSpPr>
          <p:cNvPr id="3" name="Content Placeholder 2">
            <a:extLst>
              <a:ext uri="{FF2B5EF4-FFF2-40B4-BE49-F238E27FC236}">
                <a16:creationId xmlns:a16="http://schemas.microsoft.com/office/drawing/2014/main" id="{2CF72B6E-80E8-EE00-B7F8-3CC9D1B8018D}"/>
              </a:ext>
            </a:extLst>
          </p:cNvPr>
          <p:cNvSpPr>
            <a:spLocks noGrp="1"/>
          </p:cNvSpPr>
          <p:nvPr>
            <p:ph idx="1"/>
          </p:nvPr>
        </p:nvSpPr>
        <p:spPr>
          <a:xfrm>
            <a:off x="364837" y="2091171"/>
            <a:ext cx="11458533" cy="3362195"/>
          </a:xfrm>
        </p:spPr>
        <p:txBody>
          <a:bodyPr vert="horz" lIns="91440" tIns="45720" rIns="91440" bIns="45720" rtlCol="0" anchor="t">
            <a:normAutofit/>
          </a:bodyPr>
          <a:lstStyle/>
          <a:p>
            <a:r>
              <a:rPr lang="en-GB" sz="4800" dirty="0">
                <a:latin typeface="Source Sans Pro Light"/>
                <a:ea typeface="Source Sans Pro Light"/>
              </a:rPr>
              <a:t>Miss Moulder (Monday – Thursday)</a:t>
            </a:r>
          </a:p>
          <a:p>
            <a:r>
              <a:rPr lang="en-GB" sz="4800" dirty="0">
                <a:latin typeface="Source Sans Pro Light"/>
                <a:ea typeface="Source Sans Pro Light"/>
              </a:rPr>
              <a:t>Miss Holland (Thursday morning and Friday)</a:t>
            </a:r>
          </a:p>
          <a:p>
            <a:r>
              <a:rPr lang="en-GB" sz="4800" dirty="0">
                <a:latin typeface="Source Sans Pro Light"/>
                <a:ea typeface="Source Sans Pro Light"/>
              </a:rPr>
              <a:t>Mrs Cassap</a:t>
            </a:r>
            <a:endParaRPr lang="en-GB" dirty="0">
              <a:latin typeface="Source Sans Pro Light"/>
              <a:ea typeface="Source Sans Pro Light"/>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CA83B0-FF96-D245-02D1-D686E6C71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E597C6D-3EA7-566A-1542-F581BE08162C}"/>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E4753149-8D35-20F8-A7C4-AFC67D016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1F5ABFAE-C035-CE14-6E37-0867B9A606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771F7DB5-9389-BEFB-E1FE-AED7828A77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7283120-2FD7-129B-490E-20F5188102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46952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01CE9-9BB0-596E-0673-5209D27926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E806CA-C25A-BEC1-00CD-FF15BEE61252}"/>
              </a:ext>
            </a:extLst>
          </p:cNvPr>
          <p:cNvSpPr>
            <a:spLocks noGrp="1"/>
          </p:cNvSpPr>
          <p:nvPr>
            <p:ph type="title"/>
          </p:nvPr>
        </p:nvSpPr>
        <p:spPr>
          <a:xfrm>
            <a:off x="208280" y="-635"/>
            <a:ext cx="10515600" cy="1325563"/>
          </a:xfrm>
        </p:spPr>
        <p:txBody>
          <a:bodyPr/>
          <a:lstStyle/>
          <a:p>
            <a:r>
              <a:rPr lang="en-GB" b="1">
                <a:solidFill>
                  <a:schemeClr val="accent6">
                    <a:lumMod val="75000"/>
                  </a:schemeClr>
                </a:solidFill>
                <a:effectLst>
                  <a:outerShdw blurRad="38100" dist="38100" dir="2700000" algn="tl">
                    <a:srgbClr val="000000">
                      <a:alpha val="43137"/>
                    </a:srgbClr>
                  </a:outerShdw>
                </a:effectLst>
                <a:latin typeface="Abadi Extra Light"/>
              </a:rPr>
              <a:t>Timetabling</a:t>
            </a:r>
            <a:endParaRPr lang="en-US"/>
          </a:p>
        </p:txBody>
      </p:sp>
      <p:grpSp>
        <p:nvGrpSpPr>
          <p:cNvPr id="6" name="Group 5">
            <a:extLst>
              <a:ext uri="{FF2B5EF4-FFF2-40B4-BE49-F238E27FC236}">
                <a16:creationId xmlns:a16="http://schemas.microsoft.com/office/drawing/2014/main" id="{6C6272BA-DDAB-B466-06E7-72BA7A6EC9E3}"/>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E8F39276-CB43-AC0E-0AF4-7B81C86456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649B1FA-A88C-A5FD-C9A5-A2DD9693EB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3FB396B-99AB-5287-A397-81A00D5F66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5B35029-9F70-BDFD-7CB1-0441D48D94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4" name="Picture 3" descr="A yellow and green cross in a circle with words&#10;&#10;Description automatically generated with low confidence">
            <a:extLst>
              <a:ext uri="{FF2B5EF4-FFF2-40B4-BE49-F238E27FC236}">
                <a16:creationId xmlns:a16="http://schemas.microsoft.com/office/drawing/2014/main" id="{9BFE045E-6A8C-0D69-F44A-C4DC83AFED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7003" y="123080"/>
            <a:ext cx="1496571" cy="1520955"/>
          </a:xfrm>
          <a:prstGeom prst="rect">
            <a:avLst/>
          </a:prstGeom>
        </p:spPr>
      </p:pic>
      <p:pic>
        <p:nvPicPr>
          <p:cNvPr id="5" name="Picture 4">
            <a:extLst>
              <a:ext uri="{FF2B5EF4-FFF2-40B4-BE49-F238E27FC236}">
                <a16:creationId xmlns:a16="http://schemas.microsoft.com/office/drawing/2014/main" id="{DC4C426F-7DF4-F727-6860-29AF1EF6A3FA}"/>
              </a:ext>
            </a:extLst>
          </p:cNvPr>
          <p:cNvPicPr>
            <a:picLocks noChangeAspect="1"/>
          </p:cNvPicPr>
          <p:nvPr/>
        </p:nvPicPr>
        <p:blipFill>
          <a:blip r:embed="rId4"/>
          <a:stretch>
            <a:fillRect/>
          </a:stretch>
        </p:blipFill>
        <p:spPr>
          <a:xfrm>
            <a:off x="210423" y="123757"/>
            <a:ext cx="10408142" cy="5977273"/>
          </a:xfrm>
          <a:prstGeom prst="rect">
            <a:avLst/>
          </a:prstGeom>
        </p:spPr>
      </p:pic>
    </p:spTree>
    <p:extLst>
      <p:ext uri="{BB962C8B-B14F-4D97-AF65-F5344CB8AC3E}">
        <p14:creationId xmlns:p14="http://schemas.microsoft.com/office/powerpoint/2010/main" val="3173401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DDC02-2BEC-7419-6654-0C0B40C40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9C88CD-BE97-F5EF-6BF8-46B2A9E32E53}"/>
              </a:ext>
            </a:extLst>
          </p:cNvPr>
          <p:cNvSpPr>
            <a:spLocks noGrp="1"/>
          </p:cNvSpPr>
          <p:nvPr>
            <p:ph type="title"/>
          </p:nvPr>
        </p:nvSpPr>
        <p:spPr>
          <a:xfrm>
            <a:off x="155509" y="-15551"/>
            <a:ext cx="10515600" cy="1325563"/>
          </a:xfrm>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Timetabling </a:t>
            </a:r>
          </a:p>
        </p:txBody>
      </p:sp>
      <p:sp>
        <p:nvSpPr>
          <p:cNvPr id="3" name="Content Placeholder 2">
            <a:extLst>
              <a:ext uri="{FF2B5EF4-FFF2-40B4-BE49-F238E27FC236}">
                <a16:creationId xmlns:a16="http://schemas.microsoft.com/office/drawing/2014/main" id="{542F0D65-C21B-B3A9-285C-277210099EB0}"/>
              </a:ext>
            </a:extLst>
          </p:cNvPr>
          <p:cNvSpPr>
            <a:spLocks noGrp="1"/>
          </p:cNvSpPr>
          <p:nvPr>
            <p:ph idx="1"/>
          </p:nvPr>
        </p:nvSpPr>
        <p:spPr>
          <a:xfrm>
            <a:off x="155509" y="866274"/>
            <a:ext cx="11198290" cy="5294133"/>
          </a:xfrm>
        </p:spPr>
        <p:txBody>
          <a:bodyPr vert="horz" lIns="91440" tIns="45720" rIns="91440" bIns="45720" rtlCol="0" anchor="t">
            <a:normAutofit lnSpcReduction="10000"/>
          </a:bodyPr>
          <a:lstStyle/>
          <a:p>
            <a:pPr marL="0" indent="0">
              <a:buNone/>
            </a:pPr>
            <a:r>
              <a:rPr lang="en-GB" u="sng" dirty="0">
                <a:latin typeface="Source Sans Pro Light" panose="020B0403030403020204" pitchFamily="34" charset="0"/>
                <a:ea typeface="Source Sans Pro Light" panose="020B0403030403020204" pitchFamily="34" charset="0"/>
              </a:rPr>
              <a:t>PE</a:t>
            </a:r>
          </a:p>
          <a:p>
            <a:pPr marL="0" indent="0">
              <a:buNone/>
            </a:pPr>
            <a:r>
              <a:rPr lang="en-GB" dirty="0">
                <a:latin typeface="Source Sans Pro Light"/>
                <a:ea typeface="Source Sans Pro Light"/>
              </a:rPr>
              <a:t>Thursday and Friday. </a:t>
            </a:r>
          </a:p>
          <a:p>
            <a:pPr marL="0" indent="0">
              <a:buNone/>
            </a:pPr>
            <a:endParaRPr lang="en-GB" dirty="0">
              <a:latin typeface="Source Sans Pro Light" panose="020B0403030403020204" pitchFamily="34" charset="0"/>
              <a:ea typeface="Source Sans Pro Light" panose="020B0403030403020204" pitchFamily="34" charset="0"/>
            </a:endParaRPr>
          </a:p>
          <a:p>
            <a:pPr marL="0" indent="0">
              <a:buNone/>
            </a:pPr>
            <a:r>
              <a:rPr lang="en-GB" dirty="0">
                <a:latin typeface="Source Sans Pro Light"/>
                <a:ea typeface="Source Sans Pro Light"/>
              </a:rPr>
              <a:t>Please ensure that children wear their PE kits to school on these days. </a:t>
            </a:r>
          </a:p>
          <a:p>
            <a:pPr marL="0" indent="0">
              <a:buNone/>
            </a:pPr>
            <a:r>
              <a:rPr lang="en-GB" dirty="0">
                <a:latin typeface="Source Sans Pro Light" panose="020B0403030403020204" pitchFamily="34" charset="0"/>
                <a:ea typeface="Source Sans Pro Light" panose="020B0403030403020204" pitchFamily="34" charset="0"/>
              </a:rPr>
              <a:t>Kit should include the following: trainers, jogging bottoms/leggings, t-shirt, shorts and a fleece/hoody. </a:t>
            </a:r>
          </a:p>
          <a:p>
            <a:pPr marL="0" indent="0">
              <a:buNone/>
            </a:pPr>
            <a:endParaRPr lang="en-GB" dirty="0">
              <a:latin typeface="Source Sans Pro Light" panose="020B0403030403020204" pitchFamily="34" charset="0"/>
              <a:ea typeface="Source Sans Pro Light" panose="020B0403030403020204" pitchFamily="34" charset="0"/>
            </a:endParaRPr>
          </a:p>
          <a:p>
            <a:pPr marL="0" indent="0">
              <a:buNone/>
            </a:pPr>
            <a:r>
              <a:rPr lang="en-GB" dirty="0">
                <a:latin typeface="Source Sans Pro Light" panose="020B0403030403020204" pitchFamily="34" charset="0"/>
                <a:ea typeface="Source Sans Pro Light" panose="020B0403030403020204" pitchFamily="34" charset="0"/>
              </a:rPr>
              <a:t>Earrings will need to be removed for PE lessons. </a:t>
            </a:r>
          </a:p>
          <a:p>
            <a:pPr marL="0" indent="0">
              <a:buNone/>
            </a:pPr>
            <a:endParaRPr lang="en-GB" dirty="0">
              <a:latin typeface="Source Sans Pro Light" panose="020B0403030403020204" pitchFamily="34" charset="0"/>
              <a:ea typeface="Source Sans Pro Light" panose="020B0403030403020204" pitchFamily="34" charset="0"/>
            </a:endParaRPr>
          </a:p>
          <a:p>
            <a:pPr marL="0" indent="0">
              <a:buNone/>
            </a:pPr>
            <a:r>
              <a:rPr lang="en-GB" dirty="0">
                <a:latin typeface="Source Sans Pro Light"/>
                <a:ea typeface="Source Sans Pro Light"/>
              </a:rPr>
              <a:t>If they  attend an after-school club, where they need to change, they will be given the opportunity at the end of the day for it.</a:t>
            </a:r>
            <a:endParaRPr lang="en-GB" dirty="0">
              <a:latin typeface="Source Sans Pro Light" panose="020B0403030403020204" pitchFamily="34" charset="0"/>
              <a:ea typeface="Source Sans Pro Light" panose="020B0403030403020204" pitchFamily="34" charset="0"/>
            </a:endParaRPr>
          </a:p>
          <a:p>
            <a:pPr marL="0" indent="0">
              <a:buNone/>
            </a:pPr>
            <a:endParaRPr lang="en-GB" dirty="0">
              <a:latin typeface="Source Sans Pro Light" panose="020B0403030403020204" pitchFamily="34" charset="0"/>
              <a:ea typeface="Source Sans Pro Light" panose="020B0403030403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DA34B3-F763-1BBF-B045-F266ED8203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5514" y="0"/>
            <a:ext cx="1496571" cy="1520955"/>
          </a:xfrm>
          <a:prstGeom prst="rect">
            <a:avLst/>
          </a:prstGeom>
        </p:spPr>
      </p:pic>
      <p:grpSp>
        <p:nvGrpSpPr>
          <p:cNvPr id="6" name="Group 5">
            <a:extLst>
              <a:ext uri="{FF2B5EF4-FFF2-40B4-BE49-F238E27FC236}">
                <a16:creationId xmlns:a16="http://schemas.microsoft.com/office/drawing/2014/main" id="{DC5EF56F-92D0-E758-9005-32C7CD81EB07}"/>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780BC00-3C10-C568-DCA3-8304709D13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74B5168-7944-46F1-E46C-BC67D3E11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0F85D7F8-4FEC-3F93-2DDD-6D2B0A2184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3C5E6EF7-FC5D-3634-1C13-F75E391306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557573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DC6C54-3D4A-52D6-EC8B-81DA873905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871032-C9A4-46E2-DA60-71690577083E}"/>
              </a:ext>
            </a:extLst>
          </p:cNvPr>
          <p:cNvSpPr>
            <a:spLocks noGrp="1"/>
          </p:cNvSpPr>
          <p:nvPr>
            <p:ph type="title"/>
          </p:nvPr>
        </p:nvSpPr>
        <p:spPr/>
        <p:txBody>
          <a:bodyPr/>
          <a:lstStyle/>
          <a:p>
            <a:r>
              <a:rPr lang="en-GB" b="1">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Timetabling </a:t>
            </a:r>
          </a:p>
        </p:txBody>
      </p:sp>
      <p:sp>
        <p:nvSpPr>
          <p:cNvPr id="3" name="Content Placeholder 2">
            <a:extLst>
              <a:ext uri="{FF2B5EF4-FFF2-40B4-BE49-F238E27FC236}">
                <a16:creationId xmlns:a16="http://schemas.microsoft.com/office/drawing/2014/main" id="{4599AE42-2F3A-6F90-2AFA-4B0C3420D1FA}"/>
              </a:ext>
            </a:extLst>
          </p:cNvPr>
          <p:cNvSpPr>
            <a:spLocks noGrp="1"/>
          </p:cNvSpPr>
          <p:nvPr>
            <p:ph idx="1"/>
          </p:nvPr>
        </p:nvSpPr>
        <p:spPr>
          <a:xfrm>
            <a:off x="315686" y="1492056"/>
            <a:ext cx="11198290" cy="4659150"/>
          </a:xfrm>
        </p:spPr>
        <p:txBody>
          <a:bodyPr>
            <a:normAutofit fontScale="92500" lnSpcReduction="10000"/>
          </a:bodyPr>
          <a:lstStyle/>
          <a:p>
            <a:pPr marL="0" indent="0">
              <a:buNone/>
            </a:pPr>
            <a:r>
              <a:rPr lang="en-GB" dirty="0">
                <a:latin typeface="Source Sans Pro Light" panose="020B0403030403020204" pitchFamily="34" charset="0"/>
                <a:ea typeface="Source Sans Pro Light" panose="020B0403030403020204" pitchFamily="34" charset="0"/>
              </a:rPr>
              <a:t>Topics covered this year include: </a:t>
            </a:r>
          </a:p>
          <a:p>
            <a:pPr marL="0" indent="0">
              <a:buNone/>
            </a:pPr>
            <a:endParaRPr lang="en-GB" dirty="0">
              <a:latin typeface="Source Sans Pro Light" panose="020B0403030403020204" pitchFamily="34" charset="0"/>
              <a:ea typeface="Source Sans Pro Light" panose="020B0403030403020204" pitchFamily="34" charset="0"/>
            </a:endParaRPr>
          </a:p>
          <a:p>
            <a:pPr marL="0" indent="0">
              <a:buNone/>
            </a:pPr>
            <a:r>
              <a:rPr lang="en-GB" dirty="0">
                <a:latin typeface="Source Sans Pro Light" panose="020B0403030403020204" pitchFamily="34" charset="0"/>
                <a:ea typeface="Source Sans Pro Light" panose="020B0403030403020204" pitchFamily="34" charset="0"/>
              </a:rPr>
              <a:t>Autumn Term: Mountains and Anglo Saxons – trip to Amersham Open Air Museum</a:t>
            </a:r>
          </a:p>
          <a:p>
            <a:pPr marL="0" indent="0">
              <a:buNone/>
            </a:pPr>
            <a:endParaRPr lang="en-GB" dirty="0">
              <a:latin typeface="Source Sans Pro Light" panose="020B0403030403020204" pitchFamily="34" charset="0"/>
              <a:ea typeface="Source Sans Pro Light" panose="020B0403030403020204" pitchFamily="34" charset="0"/>
            </a:endParaRPr>
          </a:p>
          <a:p>
            <a:pPr marL="0" indent="0">
              <a:buNone/>
            </a:pPr>
            <a:r>
              <a:rPr lang="en-GB" dirty="0">
                <a:latin typeface="Source Sans Pro Light" panose="020B0403030403020204" pitchFamily="34" charset="0"/>
                <a:ea typeface="Source Sans Pro Light" panose="020B0403030403020204" pitchFamily="34" charset="0"/>
              </a:rPr>
              <a:t>Spring Term: Energy and Vikings</a:t>
            </a:r>
          </a:p>
          <a:p>
            <a:pPr marL="0" indent="0">
              <a:buNone/>
            </a:pPr>
            <a:endParaRPr lang="en-GB" dirty="0">
              <a:latin typeface="Source Sans Pro Light" panose="020B0403030403020204" pitchFamily="34" charset="0"/>
              <a:ea typeface="Source Sans Pro Light" panose="020B0403030403020204" pitchFamily="34" charset="0"/>
            </a:endParaRPr>
          </a:p>
          <a:p>
            <a:pPr marL="0" indent="0">
              <a:buNone/>
            </a:pPr>
            <a:r>
              <a:rPr lang="en-GB" dirty="0">
                <a:latin typeface="Source Sans Pro Light" panose="020B0403030403020204" pitchFamily="34" charset="0"/>
                <a:ea typeface="Source Sans Pro Light" panose="020B0403030403020204" pitchFamily="34" charset="0"/>
              </a:rPr>
              <a:t>Summer Term: Earthquakes and Egyptians</a:t>
            </a:r>
          </a:p>
          <a:p>
            <a:pPr marL="0" indent="0">
              <a:buNone/>
            </a:pPr>
            <a:endParaRPr lang="en-GB" dirty="0">
              <a:latin typeface="Source Sans Pro Light" panose="020B0403030403020204" pitchFamily="34" charset="0"/>
              <a:ea typeface="Source Sans Pro Light" panose="020B0403030403020204" pitchFamily="34" charset="0"/>
            </a:endParaRPr>
          </a:p>
          <a:p>
            <a:pPr marL="0" indent="0">
              <a:buNone/>
            </a:pPr>
            <a:r>
              <a:rPr lang="en-GB" dirty="0">
                <a:latin typeface="Source Sans Pro Light" panose="020B0403030403020204" pitchFamily="34" charset="0"/>
                <a:ea typeface="Source Sans Pro Light" panose="020B0403030403020204" pitchFamily="34" charset="0"/>
              </a:rPr>
              <a:t>The class pages and school website will have further information about the curriculum – </a:t>
            </a:r>
            <a:r>
              <a:rPr lang="en-GB" dirty="0" err="1">
                <a:latin typeface="Source Sans Pro Light" panose="020B0403030403020204" pitchFamily="34" charset="0"/>
                <a:ea typeface="Source Sans Pro Light" panose="020B0403030403020204" pitchFamily="34" charset="0"/>
              </a:rPr>
              <a:t>e.g</a:t>
            </a:r>
            <a:r>
              <a:rPr lang="en-GB" dirty="0">
                <a:latin typeface="Source Sans Pro Light" panose="020B0403030403020204" pitchFamily="34" charset="0"/>
                <a:ea typeface="Source Sans Pro Light" panose="020B0403030403020204" pitchFamily="34" charset="0"/>
              </a:rPr>
              <a:t> for Knowledge Organisers</a:t>
            </a:r>
          </a:p>
          <a:p>
            <a:pPr marL="0" indent="0">
              <a:buNone/>
            </a:pPr>
            <a:endParaRPr lang="en-GB" dirty="0">
              <a:latin typeface="Source Sans Pro Light" panose="020B0403030403020204" pitchFamily="34" charset="0"/>
              <a:ea typeface="Source Sans Pro Light" panose="020B0403030403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FA249CB-4AC8-9408-6FBA-EDC7331F2E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5514" y="0"/>
            <a:ext cx="1496571" cy="1520955"/>
          </a:xfrm>
          <a:prstGeom prst="rect">
            <a:avLst/>
          </a:prstGeom>
        </p:spPr>
      </p:pic>
      <p:grpSp>
        <p:nvGrpSpPr>
          <p:cNvPr id="6" name="Group 5">
            <a:extLst>
              <a:ext uri="{FF2B5EF4-FFF2-40B4-BE49-F238E27FC236}">
                <a16:creationId xmlns:a16="http://schemas.microsoft.com/office/drawing/2014/main" id="{86EC7249-54E6-2276-08B4-2373C5678395}"/>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36F48B7-9C82-48D1-DE04-5C7AF3C517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3B253F2C-6541-8D8F-5A19-93CAFFAF60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4030BA05-01B2-670A-4957-F733CEF777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0849F81-941D-5B19-69CD-2DCACC7BE16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25920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AD6DE-21B2-D6F5-BD02-0768EAD6C7E5}"/>
            </a:ext>
          </a:extLst>
        </p:cNvPr>
        <p:cNvGrpSpPr/>
        <p:nvPr/>
      </p:nvGrpSpPr>
      <p:grpSpPr>
        <a:xfrm>
          <a:off x="0" y="0"/>
          <a:ext cx="0" cy="0"/>
          <a:chOff x="0" y="0"/>
          <a:chExt cx="0" cy="0"/>
        </a:xfrm>
      </p:grpSpPr>
      <p:pic>
        <p:nvPicPr>
          <p:cNvPr id="4" name="Picture 3" descr="A yellow and green cross in a circle with words&#10;&#10;Description automatically generated with low confidence">
            <a:extLst>
              <a:ext uri="{FF2B5EF4-FFF2-40B4-BE49-F238E27FC236}">
                <a16:creationId xmlns:a16="http://schemas.microsoft.com/office/drawing/2014/main" id="{594ABEFB-6EED-37B4-E7CF-87F39D44F3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5514" y="0"/>
            <a:ext cx="1496571" cy="1520955"/>
          </a:xfrm>
          <a:prstGeom prst="rect">
            <a:avLst/>
          </a:prstGeom>
        </p:spPr>
      </p:pic>
      <p:grpSp>
        <p:nvGrpSpPr>
          <p:cNvPr id="6" name="Group 5">
            <a:extLst>
              <a:ext uri="{FF2B5EF4-FFF2-40B4-BE49-F238E27FC236}">
                <a16:creationId xmlns:a16="http://schemas.microsoft.com/office/drawing/2014/main" id="{1CF1B220-2946-A70F-B7D4-37AF20FF4A0D}"/>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53F6F27E-8A17-4B49-DC70-86C94C6007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3247DCD6-5ADB-4E96-5791-9375A46B74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3A1C23E4-19D4-2F0C-2CD0-7FA6CA23A2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B290772-E64F-C039-C881-F96A05010F6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Title 1">
            <a:extLst>
              <a:ext uri="{FF2B5EF4-FFF2-40B4-BE49-F238E27FC236}">
                <a16:creationId xmlns:a16="http://schemas.microsoft.com/office/drawing/2014/main" id="{0AB80C67-9CF8-7CE7-510B-9C3823218E7A}"/>
              </a:ext>
            </a:extLst>
          </p:cNvPr>
          <p:cNvSpPr txBox="1">
            <a:spLocks/>
          </p:cNvSpPr>
          <p:nvPr/>
        </p:nvSpPr>
        <p:spPr>
          <a:xfrm>
            <a:off x="367091" y="397329"/>
            <a:ext cx="8596668" cy="1320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u="sng">
                <a:latin typeface="Source Sans Pro Light" panose="020B0403030403020204" pitchFamily="34" charset="0"/>
                <a:ea typeface="Source Sans Pro Light" panose="020B0403030403020204" pitchFamily="34" charset="0"/>
              </a:rPr>
              <a:t>Equipment List </a:t>
            </a:r>
          </a:p>
        </p:txBody>
      </p:sp>
      <p:sp>
        <p:nvSpPr>
          <p:cNvPr id="15" name="Content Placeholder 2">
            <a:extLst>
              <a:ext uri="{FF2B5EF4-FFF2-40B4-BE49-F238E27FC236}">
                <a16:creationId xmlns:a16="http://schemas.microsoft.com/office/drawing/2014/main" id="{CAF66D6E-3FF5-C309-DD1D-4A5E94A3B42B}"/>
              </a:ext>
            </a:extLst>
          </p:cNvPr>
          <p:cNvSpPr txBox="1">
            <a:spLocks/>
          </p:cNvSpPr>
          <p:nvPr/>
        </p:nvSpPr>
        <p:spPr>
          <a:xfrm>
            <a:off x="367091" y="1654404"/>
            <a:ext cx="10001552" cy="4387167"/>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atin typeface="Source Sans Pro Light" panose="020B0403030403020204" pitchFamily="34" charset="0"/>
                <a:ea typeface="Source Sans Pro Light" panose="020B0403030403020204" pitchFamily="34" charset="0"/>
              </a:rPr>
              <a:t>Pencil case including:             </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 Pencil</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Colouring pencils             </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Sharpener</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 Ruler</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Eraser</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Whiteboard pens</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Glue stick</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 Handwriting pen (when pen licence has been issued)</a:t>
            </a:r>
          </a:p>
          <a:p>
            <a:pPr>
              <a:buFont typeface="Wingdings" panose="05000000000000000000" pitchFamily="2" charset="2"/>
              <a:buChar char="ü"/>
            </a:pPr>
            <a:endParaRPr lang="en-GB">
              <a:latin typeface="Source Sans Pro Light" panose="020B0403030403020204" pitchFamily="34" charset="0"/>
              <a:ea typeface="Source Sans Pro Light" panose="020B0403030403020204" pitchFamily="34" charset="0"/>
            </a:endParaRPr>
          </a:p>
          <a:p>
            <a:pPr>
              <a:buFont typeface="Wingdings" panose="05000000000000000000" pitchFamily="2" charset="2"/>
              <a:buChar char="ü"/>
            </a:pPr>
            <a:endParaRPr lang="en-GB">
              <a:latin typeface="Source Sans Pro Light" panose="020B0403030403020204" pitchFamily="34" charset="0"/>
              <a:ea typeface="Source Sans Pro Light" panose="020B0403030403020204" pitchFamily="34" charset="0"/>
            </a:endParaRPr>
          </a:p>
          <a:p>
            <a:pPr>
              <a:buFont typeface="Wingdings" panose="05000000000000000000" pitchFamily="2" charset="2"/>
              <a:buChar char="ü"/>
            </a:pPr>
            <a:endParaRPr lang="en-GB">
              <a:latin typeface="Source Sans Pro Light" panose="020B0403030403020204" pitchFamily="34" charset="0"/>
              <a:ea typeface="Source Sans Pro Light" panose="020B0403030403020204" pitchFamily="34" charset="0"/>
            </a:endParaRPr>
          </a:p>
        </p:txBody>
      </p:sp>
      <p:pic>
        <p:nvPicPr>
          <p:cNvPr id="16" name="Picture 15">
            <a:extLst>
              <a:ext uri="{FF2B5EF4-FFF2-40B4-BE49-F238E27FC236}">
                <a16:creationId xmlns:a16="http://schemas.microsoft.com/office/drawing/2014/main" id="{272B9405-6BB2-9B19-ADAB-DE518A13F8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53279" y="4024283"/>
            <a:ext cx="780556" cy="1752600"/>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E69B9167-2A8E-0D11-4632-07E8D1B8E3B4}"/>
              </a:ext>
            </a:extLst>
          </p:cNvPr>
          <p:cNvSpPr txBox="1"/>
          <p:nvPr/>
        </p:nvSpPr>
        <p:spPr>
          <a:xfrm>
            <a:off x="5475513" y="2010474"/>
            <a:ext cx="4844144" cy="1569660"/>
          </a:xfrm>
          <a:prstGeom prst="rect">
            <a:avLst/>
          </a:prstGeom>
          <a:noFill/>
        </p:spPr>
        <p:txBody>
          <a:bodyPr wrap="square" rtlCol="0">
            <a:spAutoFit/>
          </a:bodyPr>
          <a:lstStyle/>
          <a:p>
            <a:r>
              <a:rPr lang="en-GB" sz="2400">
                <a:solidFill>
                  <a:srgbClr val="7030A0"/>
                </a:solidFill>
                <a:latin typeface="Source Sans Pro Light" panose="020B0403030403020204" pitchFamily="34" charset="0"/>
                <a:ea typeface="Source Sans Pro Light" panose="020B0403030403020204" pitchFamily="34" charset="0"/>
              </a:rPr>
              <a:t>Donations of tissue boxes would also be very welcome. The children use lots of tissues, especially in the colder months! </a:t>
            </a:r>
          </a:p>
        </p:txBody>
      </p:sp>
    </p:spTree>
    <p:extLst>
      <p:ext uri="{BB962C8B-B14F-4D97-AF65-F5344CB8AC3E}">
        <p14:creationId xmlns:p14="http://schemas.microsoft.com/office/powerpoint/2010/main" val="4145392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a:xfrm>
            <a:off x="237186" y="-3500"/>
            <a:ext cx="10515600" cy="1325563"/>
          </a:xfrm>
        </p:spPr>
        <p:txBody>
          <a:bodyPr/>
          <a:lstStyle/>
          <a:p>
            <a:r>
              <a:rPr lang="en-GB" b="1">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Expectations</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a:xfrm>
            <a:off x="9158" y="1139612"/>
            <a:ext cx="11565716" cy="5048944"/>
          </a:xfrm>
        </p:spPr>
        <p:txBody>
          <a:bodyPr vert="horz" lIns="91440" tIns="45720" rIns="91440" bIns="45720" rtlCol="0" anchor="t">
            <a:noAutofit/>
          </a:bodyPr>
          <a:lstStyle/>
          <a:p>
            <a:r>
              <a:rPr lang="en-GB" sz="2400" dirty="0">
                <a:latin typeface="Source Sans Pro Light"/>
                <a:ea typeface="Source Sans Pro Light"/>
              </a:rPr>
              <a:t>This year, housepoints are going to be awarded for children who demonstrate additional effort either in lessons or supporting others around the school. The emphasis will be leadership, kindness and service.</a:t>
            </a:r>
          </a:p>
          <a:p>
            <a:endParaRPr lang="en-GB" sz="1100" dirty="0">
              <a:latin typeface="Source Sans Pro Light"/>
              <a:ea typeface="Source Sans Pro Light"/>
            </a:endParaRPr>
          </a:p>
          <a:p>
            <a:r>
              <a:rPr lang="en-GB" sz="2400" dirty="0">
                <a:latin typeface="Source Sans Pro Light"/>
                <a:ea typeface="Source Sans Pro Light"/>
              </a:rPr>
              <a:t>There is an expectation that children will read at least 3 x a week and this should be recorded in their reading records.  </a:t>
            </a:r>
          </a:p>
          <a:p>
            <a:endParaRPr lang="en-GB" sz="1100" dirty="0">
              <a:latin typeface="Source Sans Pro Light"/>
              <a:ea typeface="Source Sans Pro Light"/>
            </a:endParaRPr>
          </a:p>
          <a:p>
            <a:r>
              <a:rPr lang="en-GB" sz="2400" dirty="0">
                <a:latin typeface="Source Sans Pro Light"/>
                <a:ea typeface="Source Sans Pro Light"/>
              </a:rPr>
              <a:t>Additional </a:t>
            </a:r>
            <a:r>
              <a:rPr lang="en-GB" sz="2400" dirty="0" err="1">
                <a:latin typeface="Source Sans Pro Light"/>
                <a:ea typeface="Source Sans Pro Light"/>
              </a:rPr>
              <a:t>housepoints</a:t>
            </a:r>
            <a:r>
              <a:rPr lang="en-GB" sz="2400" dirty="0">
                <a:latin typeface="Source Sans Pro Light"/>
                <a:ea typeface="Source Sans Pro Light"/>
              </a:rPr>
              <a:t> will be awarded for children who want to share books with the class and / or inspire others.</a:t>
            </a:r>
          </a:p>
          <a:p>
            <a:endParaRPr lang="en-GB" sz="1000" dirty="0">
              <a:latin typeface="Source Sans Pro Light"/>
              <a:ea typeface="Source Sans Pro Light"/>
            </a:endParaRPr>
          </a:p>
          <a:p>
            <a:r>
              <a:rPr lang="en-GB" sz="2400" dirty="0">
                <a:latin typeface="Source Sans Pro Light"/>
                <a:ea typeface="Source Sans Pro Light"/>
              </a:rPr>
              <a:t>Exceptional effort with pieces of work will be copied and sent home and a record kept in the children’s passport</a:t>
            </a:r>
          </a:p>
          <a:p>
            <a:r>
              <a:rPr lang="en-GB" sz="2400" dirty="0">
                <a:latin typeface="Source Sans Pro Light"/>
                <a:ea typeface="Source Sans Pro Light"/>
              </a:rPr>
              <a:t>Please remember to encourage children to share achievements out of school with us in our Celebration Assemblies on Wednesdays</a:t>
            </a:r>
          </a:p>
          <a:p>
            <a:pPr marL="0" indent="0">
              <a:buNone/>
            </a:pPr>
            <a:endParaRPr lang="en-GB" sz="4400" dirty="0">
              <a:latin typeface="Source Sans Pro Light" panose="020B0403030403020204" pitchFamily="34" charset="0"/>
              <a:ea typeface="Source Sans Pro Light" panose="020B0403030403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97003" y="5024"/>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97313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D1F21-1228-F0F9-5E01-5BD2FB01D472}"/>
              </a:ext>
            </a:extLst>
          </p:cNvPr>
          <p:cNvSpPr>
            <a:spLocks noGrp="1"/>
          </p:cNvSpPr>
          <p:nvPr>
            <p:ph type="title"/>
          </p:nvPr>
        </p:nvSpPr>
        <p:spPr>
          <a:xfrm>
            <a:off x="391745" y="261257"/>
            <a:ext cx="10515600" cy="718457"/>
          </a:xfrm>
        </p:spPr>
        <p:txBody>
          <a:bodyPr/>
          <a:lstStyle/>
          <a:p>
            <a:r>
              <a:rPr lang="en-GB" u="sng">
                <a:latin typeface="Source Sans Pro Light" panose="020B0403030403020204" pitchFamily="34" charset="0"/>
                <a:ea typeface="Source Sans Pro Light" panose="020B0403030403020204" pitchFamily="34" charset="0"/>
              </a:rPr>
              <a:t>Responsibilities</a:t>
            </a:r>
          </a:p>
        </p:txBody>
      </p:sp>
      <p:sp>
        <p:nvSpPr>
          <p:cNvPr id="3" name="Content Placeholder 2">
            <a:extLst>
              <a:ext uri="{FF2B5EF4-FFF2-40B4-BE49-F238E27FC236}">
                <a16:creationId xmlns:a16="http://schemas.microsoft.com/office/drawing/2014/main" id="{FEEDDC81-469B-6926-37A3-9196C2957D5B}"/>
              </a:ext>
            </a:extLst>
          </p:cNvPr>
          <p:cNvSpPr>
            <a:spLocks noGrp="1"/>
          </p:cNvSpPr>
          <p:nvPr>
            <p:ph idx="1"/>
          </p:nvPr>
        </p:nvSpPr>
        <p:spPr>
          <a:xfrm>
            <a:off x="261116" y="1454440"/>
            <a:ext cx="11397484" cy="4351338"/>
          </a:xfrm>
        </p:spPr>
        <p:txBody>
          <a:bodyPr vert="horz" lIns="91440" tIns="45720" rIns="91440" bIns="45720" rtlCol="0" anchor="t">
            <a:normAutofit/>
          </a:bodyPr>
          <a:lstStyle/>
          <a:p>
            <a:r>
              <a:rPr lang="en-GB">
                <a:latin typeface="Source Sans Pro Light" panose="020B0403030403020204" pitchFamily="34" charset="0"/>
                <a:ea typeface="Source Sans Pro Light" panose="020B0403030403020204" pitchFamily="34" charset="0"/>
              </a:rPr>
              <a:t>Children are issued with a cloakroom locker in KS2. They must put their rucksacks and belongings in their locker each morning and collect them at the end of the day. Please label everything!</a:t>
            </a:r>
          </a:p>
          <a:p>
            <a:r>
              <a:rPr lang="en-GB">
                <a:latin typeface="Source Sans Pro Light" panose="020B0403030403020204" pitchFamily="34" charset="0"/>
                <a:ea typeface="Source Sans Pro Light" panose="020B0403030403020204" pitchFamily="34" charset="0"/>
              </a:rPr>
              <a:t>The children will be expected to place their reading diary in the box and their water bottle in the tray when they enter the classroom. Pencil cases should be placed on their desk.</a:t>
            </a:r>
            <a:endParaRPr lang="en-GB">
              <a:solidFill>
                <a:srgbClr val="404040"/>
              </a:solidFill>
              <a:latin typeface="Source Sans Pro Light" panose="020B0403030403020204" pitchFamily="34" charset="0"/>
              <a:ea typeface="Source Sans Pro Light" panose="020B0403030403020204" pitchFamily="34" charset="0"/>
            </a:endParaRPr>
          </a:p>
          <a:p>
            <a:r>
              <a:rPr lang="en-GB">
                <a:latin typeface="Source Sans Pro Light" panose="020B0403030403020204" pitchFamily="34" charset="0"/>
                <a:ea typeface="Source Sans Pro Light" panose="020B0403030403020204" pitchFamily="34" charset="0"/>
              </a:rPr>
              <a:t>Children are allocated a role such as book monitor, water bottle monitor or chair stacker.</a:t>
            </a:r>
            <a:endParaRPr lang="en-GB">
              <a:solidFill>
                <a:srgbClr val="000000"/>
              </a:solidFill>
              <a:latin typeface="Source Sans Pro Light" panose="020B0403030403020204" pitchFamily="34" charset="0"/>
              <a:ea typeface="Source Sans Pro Light" panose="020B0403030403020204" pitchFamily="34" charset="0"/>
            </a:endParaRPr>
          </a:p>
          <a:p>
            <a:r>
              <a:rPr lang="en-GB">
                <a:latin typeface="Source Sans Pro Light" panose="020B0403030403020204" pitchFamily="34" charset="0"/>
                <a:ea typeface="Source Sans Pro Light" panose="020B0403030403020204" pitchFamily="34" charset="0"/>
              </a:rPr>
              <a:t>Roles are changed every half term so all children will have a responsibility during a term.</a:t>
            </a:r>
            <a:endParaRPr lang="en-US">
              <a:solidFill>
                <a:srgbClr val="000000"/>
              </a:solidFill>
              <a:latin typeface="Source Sans Pro Light" panose="020B0403030403020204" pitchFamily="34" charset="0"/>
              <a:ea typeface="Source Sans Pro Light" panose="020B0403030403020204" pitchFamily="34" charset="0"/>
            </a:endParaRPr>
          </a:p>
          <a:p>
            <a:endParaRPr lang="en-GB">
              <a:latin typeface="Source Sans Pro Light" panose="020B0403030403020204" pitchFamily="34" charset="0"/>
              <a:ea typeface="Source Sans Pro Light" panose="020B0403030403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11A4B59-FB58-370A-7D77-A1D63AA45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3CF739D2-C4E5-8E52-0424-F79724D9F368}"/>
              </a:ext>
            </a:extLst>
          </p:cNvPr>
          <p:cNvGrpSpPr/>
          <p:nvPr/>
        </p:nvGrpSpPr>
        <p:grpSpPr>
          <a:xfrm>
            <a:off x="12441" y="6339471"/>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2090B2C-A956-CC00-7A7C-2D5CFAF113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3BEA14A-8E98-34BA-CA02-96954FA858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F17E7D4-69A4-96F5-14D9-DA4A9D6D1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A6C8E436-35D9-07F9-81C1-FDB9028FF1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509704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u="sng">
                <a:latin typeface="Source Sans Pro Light" panose="020B0403030403020204" pitchFamily="34" charset="0"/>
                <a:ea typeface="Source Sans Pro Light" panose="020B0403030403020204" pitchFamily="34" charset="0"/>
              </a:rPr>
              <a:t>The importance of reading</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a:bodyPr>
          <a:lstStyle/>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It must be signed by parents and not by the children.</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If possible, please listen to your child read and discuss the book with them asking them to discuss what has happened and to make predictions about what might happen next.</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Children should read a variety of texts including fiction and non-fiction. </a:t>
            </a:r>
          </a:p>
          <a:p>
            <a:pPr>
              <a:buFont typeface="Wingdings" panose="05000000000000000000" pitchFamily="2" charset="2"/>
              <a:buChar char="ü"/>
            </a:pPr>
            <a:r>
              <a:rPr lang="en-GB">
                <a:latin typeface="Source Sans Pro Light" panose="020B0403030403020204" pitchFamily="34" charset="0"/>
                <a:ea typeface="Source Sans Pro Light" panose="020B0403030403020204" pitchFamily="34" charset="0"/>
              </a:rPr>
              <a:t>They can borrow books from the classroom book corner and the school library. Some children will also be given a book from the school scheme.</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06567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5B547-1177-8154-8BFA-63A457569EB4}"/>
              </a:ext>
            </a:extLst>
          </p:cNvPr>
          <p:cNvSpPr>
            <a:spLocks noGrp="1"/>
          </p:cNvSpPr>
          <p:nvPr>
            <p:ph type="title"/>
          </p:nvPr>
        </p:nvSpPr>
        <p:spPr/>
        <p:txBody>
          <a:bodyPr/>
          <a:lstStyle/>
          <a:p>
            <a:r>
              <a:rPr lang="en-GB" u="sng">
                <a:latin typeface="Source Sans Pro Light" panose="020B0403030403020204" pitchFamily="34" charset="0"/>
                <a:ea typeface="Source Sans Pro Light" panose="020B0403030403020204" pitchFamily="34" charset="0"/>
              </a:rPr>
              <a:t>Homework</a:t>
            </a:r>
            <a:r>
              <a:rPr lang="en-GB">
                <a:latin typeface="Source Sans Pro Light" panose="020B0403030403020204" pitchFamily="34" charset="0"/>
                <a:ea typeface="Source Sans Pro Light" panose="020B0403030403020204" pitchFamily="34" charset="0"/>
              </a:rPr>
              <a:t>	</a:t>
            </a:r>
          </a:p>
        </p:txBody>
      </p:sp>
      <p:sp>
        <p:nvSpPr>
          <p:cNvPr id="3" name="Content Placeholder 2">
            <a:extLst>
              <a:ext uri="{FF2B5EF4-FFF2-40B4-BE49-F238E27FC236}">
                <a16:creationId xmlns:a16="http://schemas.microsoft.com/office/drawing/2014/main" id="{DCA3AB07-251F-E11A-133E-173DB53B3B9E}"/>
              </a:ext>
            </a:extLst>
          </p:cNvPr>
          <p:cNvSpPr>
            <a:spLocks noGrp="1"/>
          </p:cNvSpPr>
          <p:nvPr>
            <p:ph idx="1"/>
          </p:nvPr>
        </p:nvSpPr>
        <p:spPr>
          <a:xfrm>
            <a:off x="266700" y="1564368"/>
            <a:ext cx="11440886" cy="4351338"/>
          </a:xfrm>
        </p:spPr>
        <p:txBody>
          <a:bodyPr/>
          <a:lstStyle/>
          <a:p>
            <a:r>
              <a:rPr lang="en-GB">
                <a:latin typeface="Source Sans Pro Light" panose="020B0403030403020204" pitchFamily="34" charset="0"/>
                <a:ea typeface="Source Sans Pro Light" panose="020B0403030403020204" pitchFamily="34" charset="0"/>
              </a:rPr>
              <a:t>Daily reading preferably to an adult.</a:t>
            </a:r>
          </a:p>
          <a:p>
            <a:endParaRPr lang="en-GB">
              <a:latin typeface="Source Sans Pro Light" panose="020B0403030403020204" pitchFamily="34" charset="0"/>
              <a:ea typeface="Source Sans Pro Light" panose="020B0403030403020204" pitchFamily="34" charset="0"/>
            </a:endParaRPr>
          </a:p>
          <a:p>
            <a:r>
              <a:rPr lang="en-GB">
                <a:latin typeface="Source Sans Pro Light" panose="020B0403030403020204" pitchFamily="34" charset="0"/>
                <a:ea typeface="Source Sans Pro Light" panose="020B0403030403020204" pitchFamily="34" charset="0"/>
              </a:rPr>
              <a:t>Weekly spellings which will be issued on a Friday and tested the following Friday.</a:t>
            </a:r>
          </a:p>
          <a:p>
            <a:endParaRPr lang="en-GB">
              <a:latin typeface="Source Sans Pro Light" panose="020B0403030403020204" pitchFamily="34" charset="0"/>
              <a:ea typeface="Source Sans Pro Light" panose="020B0403030403020204" pitchFamily="34" charset="0"/>
            </a:endParaRPr>
          </a:p>
          <a:p>
            <a:r>
              <a:rPr lang="en-GB">
                <a:latin typeface="Source Sans Pro Light" panose="020B0403030403020204" pitchFamily="34" charset="0"/>
                <a:ea typeface="Source Sans Pro Light" panose="020B0403030403020204" pitchFamily="34" charset="0"/>
              </a:rPr>
              <a:t>Times tables which are tested in class every Thursday. These are best practised daily.  Say them on the way to school, in the car, in the supermarket  - whenever you have a spare five minutes!</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0581467-DA2C-6C06-77D5-09A3BFEB4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28C84CB-A7E1-E5E4-0A43-1E69B3CAB1D1}"/>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D81A2AB-3C06-13EE-D8FA-6DF1B4E2D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F9DC171-1A84-F26C-739D-A5FB41FC4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B8AC926B-4011-1B73-C70D-9727152EC8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6302694-B599-AC1E-5934-06419C0C34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811337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82C-A4ED-4631-0DA3-D765C288209F}"/>
              </a:ext>
            </a:extLst>
          </p:cNvPr>
          <p:cNvSpPr>
            <a:spLocks noGrp="1"/>
          </p:cNvSpPr>
          <p:nvPr>
            <p:ph type="title"/>
          </p:nvPr>
        </p:nvSpPr>
        <p:spPr/>
        <p:txBody>
          <a:bodyPr/>
          <a:lstStyle/>
          <a:p>
            <a:r>
              <a:rPr lang="en-GB" b="1">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Pick up and drop off information</a:t>
            </a:r>
          </a:p>
        </p:txBody>
      </p:sp>
      <p:sp>
        <p:nvSpPr>
          <p:cNvPr id="3" name="Content Placeholder 2">
            <a:extLst>
              <a:ext uri="{FF2B5EF4-FFF2-40B4-BE49-F238E27FC236}">
                <a16:creationId xmlns:a16="http://schemas.microsoft.com/office/drawing/2014/main" id="{BE33AB8C-EB75-126D-2ABC-284A966198C2}"/>
              </a:ext>
            </a:extLst>
          </p:cNvPr>
          <p:cNvSpPr>
            <a:spLocks noGrp="1"/>
          </p:cNvSpPr>
          <p:nvPr>
            <p:ph idx="1"/>
          </p:nvPr>
        </p:nvSpPr>
        <p:spPr/>
        <p:txBody>
          <a:bodyPr vert="horz" lIns="91440" tIns="45720" rIns="91440" bIns="45720" rtlCol="0" anchor="t">
            <a:normAutofit/>
          </a:bodyPr>
          <a:lstStyle/>
          <a:p>
            <a:r>
              <a:rPr lang="en-GB" dirty="0">
                <a:latin typeface="Source Sans Pro Light" panose="020B0403030403020204" pitchFamily="34" charset="0"/>
                <a:ea typeface="Source Sans Pro Light" panose="020B0403030403020204" pitchFamily="34" charset="0"/>
              </a:rPr>
              <a:t>Gates open from 8:30am</a:t>
            </a:r>
          </a:p>
          <a:p>
            <a:r>
              <a:rPr lang="en-GB" dirty="0">
                <a:latin typeface="Source Sans Pro Light" panose="020B0403030403020204" pitchFamily="34" charset="0"/>
                <a:ea typeface="Source Sans Pro Light" panose="020B0403030403020204" pitchFamily="34" charset="0"/>
              </a:rPr>
              <a:t>Pupils enter school 8:40am</a:t>
            </a:r>
            <a:endParaRPr lang="en-GB" dirty="0">
              <a:latin typeface="Source Sans Pro Light" panose="020B0403030403020204" pitchFamily="34" charset="0"/>
              <a:ea typeface="Source Sans Pro Light" panose="020B0403030403020204" pitchFamily="34" charset="0"/>
              <a:cs typeface="Calibri"/>
            </a:endParaRPr>
          </a:p>
          <a:p>
            <a:r>
              <a:rPr lang="en-GB" dirty="0">
                <a:latin typeface="Source Sans Pro Light" panose="020B0403030403020204" pitchFamily="34" charset="0"/>
                <a:ea typeface="Source Sans Pro Light" panose="020B0403030403020204" pitchFamily="34" charset="0"/>
              </a:rPr>
              <a:t>Register closes at 8:50am</a:t>
            </a:r>
            <a:endParaRPr lang="en-GB" dirty="0">
              <a:latin typeface="Source Sans Pro Light" panose="020B0403030403020204" pitchFamily="34" charset="0"/>
              <a:ea typeface="Source Sans Pro Light" panose="020B0403030403020204" pitchFamily="34" charset="0"/>
              <a:cs typeface="Calibri"/>
            </a:endParaRPr>
          </a:p>
          <a:p>
            <a:endParaRPr lang="en-GB" dirty="0">
              <a:latin typeface="Source Sans Pro Light" panose="020B0403030403020204" pitchFamily="34" charset="0"/>
              <a:ea typeface="Source Sans Pro Light" panose="020B0403030403020204" pitchFamily="34" charset="0"/>
            </a:endParaRPr>
          </a:p>
          <a:p>
            <a:r>
              <a:rPr lang="en-GB" dirty="0">
                <a:latin typeface="Source Sans Pro Light" panose="020B0403030403020204" pitchFamily="34" charset="0"/>
                <a:ea typeface="Source Sans Pro Light" panose="020B0403030403020204" pitchFamily="34" charset="0"/>
              </a:rPr>
              <a:t>Gates open at 3:00pm</a:t>
            </a:r>
          </a:p>
          <a:p>
            <a:r>
              <a:rPr lang="en-GB" dirty="0">
                <a:latin typeface="Source Sans Pro Light" panose="020B0403030403020204" pitchFamily="34" charset="0"/>
                <a:ea typeface="Source Sans Pro Light" panose="020B0403030403020204" pitchFamily="34" charset="0"/>
              </a:rPr>
              <a:t>Pupils let out at 3:15pm</a:t>
            </a:r>
          </a:p>
          <a:p>
            <a:pPr marL="0" indent="0">
              <a:buNone/>
            </a:pPr>
            <a:endParaRPr lang="en-GB" dirty="0">
              <a:latin typeface="Source Sans Pro Light" panose="020B0403030403020204" pitchFamily="34" charset="0"/>
              <a:ea typeface="Source Sans Pro Light" panose="020B0403030403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270891A-028F-6574-8DC5-B673F76F5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BC5A815-50F5-6A36-7A48-B53A18BE6AC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8746AA9E-A261-542A-9002-0D90F4BC8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25E07B87-FD77-0A7C-24B6-B4FB5988BD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6014BC1-DEB9-37FA-7C82-AD8F56DBB0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8D18C1D-930F-1C0F-10A7-C1D800BBD6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431378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23C25-F553-837E-AC3C-ECA3124731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6DC87A-20EC-3968-44FC-5D786DB8DAD0}"/>
              </a:ext>
            </a:extLst>
          </p:cNvPr>
          <p:cNvSpPr>
            <a:spLocks noGrp="1"/>
          </p:cNvSpPr>
          <p:nvPr>
            <p:ph type="title"/>
          </p:nvPr>
        </p:nvSpPr>
        <p:spPr/>
        <p:txBody>
          <a:bodyPr/>
          <a:lstStyle/>
          <a:p>
            <a:r>
              <a:rPr lang="en-GB" dirty="0">
                <a:latin typeface="Source Sans Pro Light" panose="020B0403030403020204" pitchFamily="34" charset="0"/>
                <a:ea typeface="Source Sans Pro Light" panose="020B0403030403020204" pitchFamily="34" charset="0"/>
              </a:rPr>
              <a:t>Additional drop-in sessions for parents</a:t>
            </a:r>
          </a:p>
        </p:txBody>
      </p:sp>
      <p:sp>
        <p:nvSpPr>
          <p:cNvPr id="3" name="Content Placeholder 2">
            <a:extLst>
              <a:ext uri="{FF2B5EF4-FFF2-40B4-BE49-F238E27FC236}">
                <a16:creationId xmlns:a16="http://schemas.microsoft.com/office/drawing/2014/main" id="{BD58CEA0-34BB-EFD8-0103-D7DA670F8711}"/>
              </a:ext>
            </a:extLst>
          </p:cNvPr>
          <p:cNvSpPr>
            <a:spLocks noGrp="1"/>
          </p:cNvSpPr>
          <p:nvPr>
            <p:ph idx="1"/>
          </p:nvPr>
        </p:nvSpPr>
        <p:spPr/>
        <p:txBody>
          <a:bodyPr/>
          <a:lstStyle/>
          <a:p>
            <a:r>
              <a:rPr lang="en-GB" dirty="0">
                <a:latin typeface="Source Sans Pro Light" panose="020B0403030403020204" pitchFamily="34" charset="0"/>
                <a:ea typeface="Source Sans Pro Light" panose="020B0403030403020204" pitchFamily="34" charset="0"/>
              </a:rPr>
              <a:t>This year we are providing a weekly drop-in session should you wish to meet and talk about any concerns.</a:t>
            </a:r>
          </a:p>
          <a:p>
            <a:endParaRPr lang="en-GB" dirty="0">
              <a:latin typeface="Source Sans Pro Light" panose="020B0403030403020204" pitchFamily="34" charset="0"/>
              <a:ea typeface="Source Sans Pro Light" panose="020B0403030403020204" pitchFamily="34" charset="0"/>
            </a:endParaRPr>
          </a:p>
          <a:p>
            <a:r>
              <a:rPr lang="en-GB" dirty="0">
                <a:latin typeface="Source Sans Pro Light" panose="020B0403030403020204" pitchFamily="34" charset="0"/>
                <a:ea typeface="Source Sans Pro Light" panose="020B0403030403020204" pitchFamily="34" charset="0"/>
              </a:rPr>
              <a:t>These will take place on Tuesday between 3.30 and 4.00.  You do not need to make an appointment, but you will need to sign in at the office.</a:t>
            </a:r>
          </a:p>
          <a:p>
            <a:endParaRPr lang="en-GB" dirty="0">
              <a:latin typeface="Source Sans Pro Light" panose="020B0403030403020204" pitchFamily="34" charset="0"/>
              <a:ea typeface="Source Sans Pro Light" panose="020B0403030403020204" pitchFamily="34" charset="0"/>
            </a:endParaRPr>
          </a:p>
          <a:p>
            <a:r>
              <a:rPr lang="en-GB" dirty="0">
                <a:latin typeface="Source Sans Pro Light" panose="020B0403030403020204" pitchFamily="34" charset="0"/>
                <a:ea typeface="Source Sans Pro Light" panose="020B0403030403020204" pitchFamily="34" charset="0"/>
              </a:rPr>
              <a:t>This is </a:t>
            </a:r>
            <a:r>
              <a:rPr lang="en-GB" b="1" dirty="0">
                <a:latin typeface="Source Sans Pro Light" panose="020B0403030403020204" pitchFamily="34" charset="0"/>
                <a:ea typeface="Source Sans Pro Light" panose="020B0403030403020204" pitchFamily="34" charset="0"/>
              </a:rPr>
              <a:t>not</a:t>
            </a:r>
            <a:r>
              <a:rPr lang="en-GB" dirty="0">
                <a:latin typeface="Source Sans Pro Light" panose="020B0403030403020204" pitchFamily="34" charset="0"/>
                <a:ea typeface="Source Sans Pro Light" panose="020B0403030403020204" pitchFamily="34" charset="0"/>
              </a:rPr>
              <a:t> an opportunity to look at books and work – that opportunity will be available during the October parents evening.</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DDA98B1E-EA8A-60E7-1FBC-8A2315FE8F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5C82FD1B-04C0-2858-6ACB-BA621280E07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13E95D97-A405-300A-3A0D-4C0FC0E450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B3E08F8-0C27-09AB-C8AE-1E01A2D8F4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8CA0A51-1ABC-73E4-C5A7-3DE02F7090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4204CC4-477D-D37A-D62E-FAE353B4C6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03633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b="1">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Contact information</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a:xfrm>
            <a:off x="544286" y="2269670"/>
            <a:ext cx="11179628" cy="3711349"/>
          </a:xfrm>
        </p:spPr>
        <p:txBody>
          <a:bodyPr>
            <a:normAutofit/>
          </a:bodyPr>
          <a:lstStyle/>
          <a:p>
            <a:r>
              <a:rPr lang="en-GB" sz="3200">
                <a:latin typeface="Source Sans Pro Light" panose="020B0403030403020204" pitchFamily="34" charset="0"/>
                <a:ea typeface="Source Sans Pro Light" panose="020B0403030403020204" pitchFamily="34" charset="0"/>
              </a:rPr>
              <a:t>Email office who will forward to class teachers</a:t>
            </a:r>
          </a:p>
          <a:p>
            <a:r>
              <a:rPr lang="en-GB" sz="3200">
                <a:latin typeface="Source Sans Pro Light" panose="020B0403030403020204" pitchFamily="34" charset="0"/>
                <a:ea typeface="Source Sans Pro Light" panose="020B0403030403020204" pitchFamily="34" charset="0"/>
              </a:rPr>
              <a:t>Please be aware that we do not answer during the day as we are teaching</a:t>
            </a:r>
          </a:p>
          <a:p>
            <a:r>
              <a:rPr lang="en-GB" sz="3200">
                <a:latin typeface="Source Sans Pro Light" panose="020B0403030403020204" pitchFamily="34" charset="0"/>
                <a:ea typeface="Source Sans Pro Light" panose="020B0403030403020204" pitchFamily="34" charset="0"/>
              </a:rPr>
              <a:t>Friday News has all the information about what we have been learning during the week</a:t>
            </a:r>
          </a:p>
          <a:p>
            <a:r>
              <a:rPr lang="en-GB" sz="3200">
                <a:latin typeface="Source Sans Pro Light" panose="020B0403030403020204" pitchFamily="34" charset="0"/>
                <a:ea typeface="Source Sans Pro Light" panose="020B0403030403020204" pitchFamily="34" charset="0"/>
              </a:rPr>
              <a:t>If it is urgent phone the office 01844 343521</a:t>
            </a:r>
          </a:p>
          <a:p>
            <a:pPr marL="0" indent="0">
              <a:buNone/>
            </a:pPr>
            <a:endParaRPr lang="en-GB" sz="3200">
              <a:latin typeface="Source Sans Pro Light" panose="020B0403030403020204" pitchFamily="34" charset="0"/>
              <a:ea typeface="Source Sans Pro Light" panose="020B0403030403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713794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902</Words>
  <Application>Microsoft Office PowerPoint</Application>
  <PresentationFormat>Widescreen</PresentationFormat>
  <Paragraphs>91</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Meet the Teacher   Year 3</vt:lpstr>
      <vt:lpstr>Vision and Values</vt:lpstr>
      <vt:lpstr>Introducing the team</vt:lpstr>
      <vt:lpstr>Timetabling</vt:lpstr>
      <vt:lpstr>Timetabling </vt:lpstr>
      <vt:lpstr>Timetabling </vt:lpstr>
      <vt:lpstr>PowerPoint Presentation</vt:lpstr>
      <vt:lpstr>Expectations</vt:lpstr>
      <vt:lpstr>Responsibilities</vt:lpstr>
      <vt:lpstr>The importance of reading</vt:lpstr>
      <vt:lpstr>Homework </vt:lpstr>
      <vt:lpstr>Pick up and drop off information</vt:lpstr>
      <vt:lpstr>Additional drop-in sessions for parents</vt:lpstr>
      <vt:lpstr>Contact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I Newton</dc:creator>
  <cp:lastModifiedBy>Natalie Moulder</cp:lastModifiedBy>
  <cp:revision>33</cp:revision>
  <dcterms:created xsi:type="dcterms:W3CDTF">2023-06-18T19:08:34Z</dcterms:created>
  <dcterms:modified xsi:type="dcterms:W3CDTF">2026-09-08T07:40:02Z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2023-06-18T19:33:20Z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001a6c87-614b-4ccc-bde4-1727eeb8c856</vt:lpwstr>
  </property>
  <property fmtid="{D5CDD505-2E9C-101B-9397-08002B2CF9AE}" pid="8" name="MSIP_Label_defa4170-0d19-0005-0004-bc88714345d2_ContentBits">
    <vt:lpwstr>0</vt:lpwstr>
  </property>
</Properties>
</file>